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89A00CD-8167-4A24-865F-12D0121AF82B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pss.com/datamine/crisp_status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Satish Nargundkar</a:t>
            </a:r>
          </a:p>
          <a:p>
            <a:r>
              <a:rPr lang="en-US" dirty="0" smtClean="0"/>
              <a:t>Georgia State University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Analytics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6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Analytics Tasks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3920" cy="4572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Framing the problem </a:t>
            </a:r>
          </a:p>
          <a:p>
            <a:pPr marL="514350" indent="-514350">
              <a:buAutoNum type="arabicPeriod"/>
            </a:pPr>
            <a:r>
              <a:rPr lang="en-US" dirty="0" smtClean="0"/>
              <a:t>Data Collection, Data Preparation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Description, Visualization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Model Development </a:t>
            </a:r>
          </a:p>
          <a:p>
            <a:pPr marL="788670" lvl="1" indent="-514350">
              <a:buAutoNum type="arabicPeriod"/>
            </a:pPr>
            <a:r>
              <a:rPr lang="en-US" dirty="0" smtClean="0"/>
              <a:t>Segmentation</a:t>
            </a:r>
          </a:p>
          <a:p>
            <a:pPr marL="788670" lvl="1" indent="-514350">
              <a:buAutoNum type="arabicPeriod"/>
            </a:pPr>
            <a:r>
              <a:rPr lang="en-US" dirty="0" smtClean="0"/>
              <a:t>Prediction</a:t>
            </a:r>
          </a:p>
          <a:p>
            <a:pPr marL="788670" lvl="1" indent="-514350">
              <a:buAutoNum type="arabicPeriod"/>
            </a:pPr>
            <a:r>
              <a:rPr lang="en-US" dirty="0" smtClean="0"/>
              <a:t>Association</a:t>
            </a:r>
          </a:p>
          <a:p>
            <a:pPr marL="788670" lvl="1" indent="-514350">
              <a:buAutoNum type="arabicPeriod"/>
            </a:pPr>
            <a:r>
              <a:rPr lang="en-US" dirty="0" smtClean="0"/>
              <a:t>Optimization</a:t>
            </a:r>
          </a:p>
          <a:p>
            <a:pPr marL="788670" lvl="1" indent="-514350">
              <a:buAutoNum type="arabicPeriod"/>
            </a:pPr>
            <a:r>
              <a:rPr lang="en-US" dirty="0" smtClean="0"/>
              <a:t>Simulation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Model Evaluation </a:t>
            </a:r>
          </a:p>
          <a:p>
            <a:pPr marL="514350" indent="-514350">
              <a:buAutoNum type="arabicPeriod"/>
            </a:pPr>
            <a:r>
              <a:rPr lang="en-US" dirty="0" smtClean="0"/>
              <a:t>Communication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Monitoring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45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Data Mining Process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RISP-DM Proces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00200"/>
            <a:ext cx="4743450" cy="472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82069" y="6329363"/>
            <a:ext cx="742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Cross-Industry </a:t>
            </a:r>
            <a:r>
              <a:rPr lang="en-US" dirty="0"/>
              <a:t>S</a:t>
            </a:r>
            <a:r>
              <a:rPr lang="en-US" dirty="0" smtClean="0"/>
              <a:t>tandard Process for Data Mining (CRISP-DM)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5950672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Shearer, 2000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73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kern="0" dirty="0">
                <a:solidFill>
                  <a:srgbClr val="000000"/>
                </a:solidFill>
                <a:latin typeface="Arial" charset="0"/>
                <a:cs typeface="Arial" charset="0"/>
              </a:rPr>
              <a:t>Application in Financial Services</a:t>
            </a:r>
            <a:endParaRPr 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24000" y="2286000"/>
            <a:ext cx="5584825" cy="3505200"/>
            <a:chOff x="3141" y="2419"/>
            <a:chExt cx="7173" cy="453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3861" y="2620"/>
              <a:ext cx="2160" cy="170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Product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Planning</a:t>
              </a: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7281" y="2620"/>
              <a:ext cx="2160" cy="170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Customer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Acquisition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3861" y="5134"/>
              <a:ext cx="2160" cy="170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Collections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and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Recovery</a:t>
              </a: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7281" y="5104"/>
              <a:ext cx="2160" cy="170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Customer Manage-ment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21" y="4144"/>
              <a:ext cx="3024" cy="1152"/>
            </a:xfrm>
            <a:prstGeom prst="flowChartPreparation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Customer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Valuation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141" y="3244"/>
              <a:ext cx="1008" cy="432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Stage 1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9081" y="3244"/>
              <a:ext cx="1008" cy="432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Stage 2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41" y="5764"/>
              <a:ext cx="1008" cy="432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Stage 4</a:t>
              </a: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9306" y="5767"/>
              <a:ext cx="1008" cy="432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Stage 3</a:t>
              </a:r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 rot="-10393466">
              <a:off x="3501" y="3964"/>
              <a:ext cx="540" cy="1440"/>
            </a:xfrm>
            <a:prstGeom prst="curvedLeftArrow">
              <a:avLst>
                <a:gd name="adj1" fmla="val 53333"/>
                <a:gd name="adj2" fmla="val 106667"/>
                <a:gd name="adj3" fmla="val 33333"/>
              </a:avLst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 rot="-91560">
              <a:off x="9261" y="4099"/>
              <a:ext cx="540" cy="1440"/>
            </a:xfrm>
            <a:prstGeom prst="curvedLeftArrow">
              <a:avLst>
                <a:gd name="adj1" fmla="val 53333"/>
                <a:gd name="adj2" fmla="val 106667"/>
                <a:gd name="adj3" fmla="val 33333"/>
              </a:avLst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>
              <a:off x="5841" y="2419"/>
              <a:ext cx="1800" cy="360"/>
            </a:xfrm>
            <a:prstGeom prst="curvedDown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17" name="AutoShape 15"/>
            <p:cNvSpPr>
              <a:spLocks noChangeArrowheads="1"/>
            </p:cNvSpPr>
            <p:nvPr/>
          </p:nvSpPr>
          <p:spPr bwMode="auto">
            <a:xfrm rot="10720007">
              <a:off x="5646" y="6589"/>
              <a:ext cx="1800" cy="360"/>
            </a:xfrm>
            <a:prstGeom prst="curvedDown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7157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</TotalTime>
  <Words>73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Analytics Overview</vt:lpstr>
      <vt:lpstr>Analytics Tasks</vt:lpstr>
      <vt:lpstr>The Data Mining Process </vt:lpstr>
      <vt:lpstr>Application in Financial Services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Analytics Overview</dc:title>
  <dc:creator>Satish</dc:creator>
  <cp:lastModifiedBy>Satish</cp:lastModifiedBy>
  <cp:revision>4</cp:revision>
  <dcterms:created xsi:type="dcterms:W3CDTF">2016-01-06T19:17:23Z</dcterms:created>
  <dcterms:modified xsi:type="dcterms:W3CDTF">2018-08-09T16:41:07Z</dcterms:modified>
</cp:coreProperties>
</file>