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8" r:id="rId14"/>
    <p:sldId id="280" r:id="rId15"/>
    <p:sldId id="279" r:id="rId16"/>
    <p:sldId id="281" r:id="rId17"/>
    <p:sldId id="282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FF"/>
    <a:srgbClr val="99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8A332-2236-2F43-86F4-A9049B93F16E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7CBE1-8A0F-B54A-A02E-3B4EDF1D9D3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CCCC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Databases</a:t>
          </a:r>
          <a:endParaRPr lang="en-US" dirty="0">
            <a:solidFill>
              <a:srgbClr val="000000"/>
            </a:solidFill>
          </a:endParaRPr>
        </a:p>
      </dgm:t>
    </dgm:pt>
    <dgm:pt modelId="{3A37DCA7-ED1D-5840-9691-73006D704FF4}" type="parTrans" cxnId="{1A4E86CB-B66B-8940-9DA6-FB1D24AF89F7}">
      <dgm:prSet/>
      <dgm:spPr/>
      <dgm:t>
        <a:bodyPr/>
        <a:lstStyle/>
        <a:p>
          <a:endParaRPr lang="en-US"/>
        </a:p>
      </dgm:t>
    </dgm:pt>
    <dgm:pt modelId="{4A9117BA-1B8C-424A-A741-ED93D26F3849}" type="sibTrans" cxnId="{1A4E86CB-B66B-8940-9DA6-FB1D24AF89F7}">
      <dgm:prSet/>
      <dgm:spPr/>
      <dgm:t>
        <a:bodyPr/>
        <a:lstStyle/>
        <a:p>
          <a:endParaRPr lang="en-US"/>
        </a:p>
      </dgm:t>
    </dgm:pt>
    <dgm:pt modelId="{D699E7C9-5571-D844-8352-4A05373BF95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CC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Function</a:t>
          </a:r>
          <a:endParaRPr lang="en-US" dirty="0">
            <a:solidFill>
              <a:schemeClr val="tx1"/>
            </a:solidFill>
          </a:endParaRPr>
        </a:p>
      </dgm:t>
    </dgm:pt>
    <dgm:pt modelId="{DD416B3E-5A3F-CA42-BAB1-623AAB167B58}" type="parTrans" cxnId="{0F98CE40-E9DC-494F-947B-1245D669E908}">
      <dgm:prSet/>
      <dgm:spPr/>
      <dgm:t>
        <a:bodyPr/>
        <a:lstStyle/>
        <a:p>
          <a:endParaRPr lang="en-US"/>
        </a:p>
      </dgm:t>
    </dgm:pt>
    <dgm:pt modelId="{28BFE41D-878E-8745-8A6E-C569D816DD77}" type="sibTrans" cxnId="{0F98CE40-E9DC-494F-947B-1245D669E908}">
      <dgm:prSet/>
      <dgm:spPr/>
      <dgm:t>
        <a:bodyPr/>
        <a:lstStyle/>
        <a:p>
          <a:endParaRPr lang="en-US"/>
        </a:p>
      </dgm:t>
    </dgm:pt>
    <dgm:pt modelId="{AFEBBBA9-D64A-C146-9982-71EA3652523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CCCC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Operational</a:t>
          </a:r>
        </a:p>
      </dgm:t>
    </dgm:pt>
    <dgm:pt modelId="{11B88725-BEC4-0E46-BFC8-E3CC3DA1A76A}" type="parTrans" cxnId="{0F9F2F39-F3DF-9346-9286-27FB8CC00BEF}">
      <dgm:prSet/>
      <dgm:spPr/>
      <dgm:t>
        <a:bodyPr/>
        <a:lstStyle/>
        <a:p>
          <a:endParaRPr lang="en-US"/>
        </a:p>
      </dgm:t>
    </dgm:pt>
    <dgm:pt modelId="{D0D2F98E-83D1-8249-9C33-D0FC0F1091F7}" type="sibTrans" cxnId="{0F9F2F39-F3DF-9346-9286-27FB8CC00BEF}">
      <dgm:prSet/>
      <dgm:spPr/>
      <dgm:t>
        <a:bodyPr/>
        <a:lstStyle/>
        <a:p>
          <a:endParaRPr lang="en-US"/>
        </a:p>
      </dgm:t>
    </dgm:pt>
    <dgm:pt modelId="{B57FF646-F44B-614C-BAEF-5A2625C2C78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CCCC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Reporting and Analytics</a:t>
          </a:r>
          <a:endParaRPr lang="en-US" dirty="0">
            <a:solidFill>
              <a:srgbClr val="000000"/>
            </a:solidFill>
          </a:endParaRPr>
        </a:p>
      </dgm:t>
    </dgm:pt>
    <dgm:pt modelId="{8CFAACDF-D8DA-0842-A6E0-0C2E462C2434}" type="parTrans" cxnId="{9A058A6E-3D83-BF4F-A897-4D714EF5F189}">
      <dgm:prSet/>
      <dgm:spPr/>
      <dgm:t>
        <a:bodyPr/>
        <a:lstStyle/>
        <a:p>
          <a:endParaRPr lang="en-US"/>
        </a:p>
      </dgm:t>
    </dgm:pt>
    <dgm:pt modelId="{AAA74DB9-8BDA-B043-A77C-FC52AA219496}" type="sibTrans" cxnId="{9A058A6E-3D83-BF4F-A897-4D714EF5F189}">
      <dgm:prSet/>
      <dgm:spPr/>
      <dgm:t>
        <a:bodyPr/>
        <a:lstStyle/>
        <a:p>
          <a:endParaRPr lang="en-US"/>
        </a:p>
      </dgm:t>
    </dgm:pt>
    <dgm:pt modelId="{539D34C7-7613-294A-A724-547B1E42910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CCCC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Structure</a:t>
          </a:r>
          <a:endParaRPr lang="en-US" dirty="0">
            <a:solidFill>
              <a:srgbClr val="000000"/>
            </a:solidFill>
          </a:endParaRPr>
        </a:p>
      </dgm:t>
    </dgm:pt>
    <dgm:pt modelId="{AE1E4DA5-D87F-E641-B98A-9185702EBC1D}" type="parTrans" cxnId="{7D0DC47A-400C-A346-8EAC-928805F2DE09}">
      <dgm:prSet/>
      <dgm:spPr/>
      <dgm:t>
        <a:bodyPr/>
        <a:lstStyle/>
        <a:p>
          <a:endParaRPr lang="en-US"/>
        </a:p>
      </dgm:t>
    </dgm:pt>
    <dgm:pt modelId="{7A2C6677-EE1E-7346-8173-AFBE8C523F9D}" type="sibTrans" cxnId="{7D0DC47A-400C-A346-8EAC-928805F2DE09}">
      <dgm:prSet/>
      <dgm:spPr/>
      <dgm:t>
        <a:bodyPr/>
        <a:lstStyle/>
        <a:p>
          <a:endParaRPr lang="en-US"/>
        </a:p>
      </dgm:t>
    </dgm:pt>
    <dgm:pt modelId="{739B8FA1-C8AE-A24E-8D6B-B74D66EC639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CCCC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Relational</a:t>
          </a:r>
          <a:r>
            <a:rPr lang="en-US" dirty="0" smtClean="0"/>
            <a:t> </a:t>
          </a:r>
          <a:r>
            <a:rPr lang="en-US" dirty="0" smtClean="0">
              <a:solidFill>
                <a:srgbClr val="000000"/>
              </a:solidFill>
            </a:rPr>
            <a:t>Databases</a:t>
          </a:r>
        </a:p>
      </dgm:t>
    </dgm:pt>
    <dgm:pt modelId="{9B600349-337E-F744-9E48-A7A3938B51F6}" type="parTrans" cxnId="{DB7CE217-D244-ED42-86C5-C99DC653C789}">
      <dgm:prSet/>
      <dgm:spPr/>
      <dgm:t>
        <a:bodyPr/>
        <a:lstStyle/>
        <a:p>
          <a:endParaRPr lang="en-US"/>
        </a:p>
      </dgm:t>
    </dgm:pt>
    <dgm:pt modelId="{F4D5FC3F-81F3-6049-8F49-F781318C8C8D}" type="sibTrans" cxnId="{DB7CE217-D244-ED42-86C5-C99DC653C789}">
      <dgm:prSet/>
      <dgm:spPr/>
      <dgm:t>
        <a:bodyPr/>
        <a:lstStyle/>
        <a:p>
          <a:endParaRPr lang="en-US"/>
        </a:p>
      </dgm:t>
    </dgm:pt>
    <dgm:pt modelId="{A030D43D-FDD0-F849-9863-DB9AAFF7B58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CCCC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EXAMPLES: </a:t>
          </a:r>
        </a:p>
        <a:p>
          <a:r>
            <a:rPr lang="en-US" dirty="0" smtClean="0">
              <a:solidFill>
                <a:srgbClr val="000000"/>
              </a:solidFill>
            </a:rPr>
            <a:t>Ticketing, boarding pass, luggage tags, flight schedules. </a:t>
          </a:r>
        </a:p>
      </dgm:t>
    </dgm:pt>
    <dgm:pt modelId="{540895C5-6995-DD4F-B94F-B6A0C37002EF}" type="parTrans" cxnId="{4DEB3388-7631-834F-9135-78191D316983}">
      <dgm:prSet/>
      <dgm:spPr/>
      <dgm:t>
        <a:bodyPr/>
        <a:lstStyle/>
        <a:p>
          <a:endParaRPr lang="en-US"/>
        </a:p>
      </dgm:t>
    </dgm:pt>
    <dgm:pt modelId="{C3A52046-51B6-3B49-A9D4-195E21455DFF}" type="sibTrans" cxnId="{4DEB3388-7631-834F-9135-78191D316983}">
      <dgm:prSet/>
      <dgm:spPr/>
      <dgm:t>
        <a:bodyPr/>
        <a:lstStyle/>
        <a:p>
          <a:endParaRPr lang="en-US"/>
        </a:p>
      </dgm:t>
    </dgm:pt>
    <dgm:pt modelId="{94860E0E-59FE-F747-BDE5-77F98228350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CCCC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EXAMPLES: </a:t>
          </a:r>
        </a:p>
        <a:p>
          <a:r>
            <a:rPr lang="en-US" dirty="0" smtClean="0">
              <a:solidFill>
                <a:srgbClr val="000000"/>
              </a:solidFill>
            </a:rPr>
            <a:t>Pricing Analysis, schedule analysis, weather analysis</a:t>
          </a:r>
          <a:endParaRPr lang="en-US" dirty="0">
            <a:solidFill>
              <a:srgbClr val="000000"/>
            </a:solidFill>
          </a:endParaRPr>
        </a:p>
      </dgm:t>
    </dgm:pt>
    <dgm:pt modelId="{E21B6744-27AC-5A40-AFD9-512694219A6B}" type="parTrans" cxnId="{7DEB50B0-D683-2543-BA65-17DF7ACB1DA1}">
      <dgm:prSet/>
      <dgm:spPr/>
      <dgm:t>
        <a:bodyPr/>
        <a:lstStyle/>
        <a:p>
          <a:endParaRPr lang="en-US"/>
        </a:p>
      </dgm:t>
    </dgm:pt>
    <dgm:pt modelId="{41646A83-BE4A-554E-97FA-99800EB91211}" type="sibTrans" cxnId="{7DEB50B0-D683-2543-BA65-17DF7ACB1DA1}">
      <dgm:prSet/>
      <dgm:spPr/>
      <dgm:t>
        <a:bodyPr/>
        <a:lstStyle/>
        <a:p>
          <a:endParaRPr lang="en-US"/>
        </a:p>
      </dgm:t>
    </dgm:pt>
    <dgm:pt modelId="{54B9787F-AA26-E042-82A4-ADE5B40F06D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CCCC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Data Warehouse /  Big Data</a:t>
          </a:r>
        </a:p>
      </dgm:t>
    </dgm:pt>
    <dgm:pt modelId="{277088B1-09F0-5640-8D33-D2FB5199C089}" type="parTrans" cxnId="{807A8F63-80FB-DB4C-AA7D-F4BA1F3E1A5C}">
      <dgm:prSet/>
      <dgm:spPr/>
      <dgm:t>
        <a:bodyPr/>
        <a:lstStyle/>
        <a:p>
          <a:endParaRPr lang="en-US"/>
        </a:p>
      </dgm:t>
    </dgm:pt>
    <dgm:pt modelId="{F2CDF3AA-5BC6-0046-8E52-56AD57A9344D}" type="sibTrans" cxnId="{807A8F63-80FB-DB4C-AA7D-F4BA1F3E1A5C}">
      <dgm:prSet/>
      <dgm:spPr/>
      <dgm:t>
        <a:bodyPr/>
        <a:lstStyle/>
        <a:p>
          <a:endParaRPr lang="en-US"/>
        </a:p>
      </dgm:t>
    </dgm:pt>
    <dgm:pt modelId="{3D52366B-B475-DE45-B048-22F1A7193B6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CCCC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EXAMPLES: </a:t>
          </a:r>
        </a:p>
        <a:p>
          <a:r>
            <a:rPr lang="en-US" dirty="0" smtClean="0">
              <a:solidFill>
                <a:srgbClr val="000000"/>
              </a:solidFill>
            </a:rPr>
            <a:t>Oracle, SQL Server </a:t>
          </a:r>
          <a:endParaRPr lang="en-US" dirty="0">
            <a:solidFill>
              <a:srgbClr val="000000"/>
            </a:solidFill>
          </a:endParaRPr>
        </a:p>
      </dgm:t>
    </dgm:pt>
    <dgm:pt modelId="{43792FCC-607B-AF4D-BA54-33D5DF89F3FB}" type="parTrans" cxnId="{A1B54AF2-8E9A-9546-9347-E5E53D319E48}">
      <dgm:prSet/>
      <dgm:spPr/>
      <dgm:t>
        <a:bodyPr/>
        <a:lstStyle/>
        <a:p>
          <a:endParaRPr lang="en-US"/>
        </a:p>
      </dgm:t>
    </dgm:pt>
    <dgm:pt modelId="{562C9E01-44D2-CB4E-8433-308F2CE5981A}" type="sibTrans" cxnId="{A1B54AF2-8E9A-9546-9347-E5E53D319E48}">
      <dgm:prSet/>
      <dgm:spPr/>
      <dgm:t>
        <a:bodyPr/>
        <a:lstStyle/>
        <a:p>
          <a:endParaRPr lang="en-US"/>
        </a:p>
      </dgm:t>
    </dgm:pt>
    <dgm:pt modelId="{E4E62DC8-081C-E04B-964C-98EEA4C8409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CCCC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EXAMPLES: </a:t>
          </a:r>
        </a:p>
        <a:p>
          <a:r>
            <a:rPr lang="en-US" dirty="0" smtClean="0">
              <a:solidFill>
                <a:srgbClr val="000000"/>
              </a:solidFill>
            </a:rPr>
            <a:t>Oracle, </a:t>
          </a:r>
          <a:r>
            <a:rPr lang="en-US" dirty="0" err="1" smtClean="0">
              <a:solidFill>
                <a:srgbClr val="000000"/>
              </a:solidFill>
            </a:rPr>
            <a:t>TerraData</a:t>
          </a:r>
          <a:endParaRPr lang="en-US" dirty="0">
            <a:solidFill>
              <a:srgbClr val="000000"/>
            </a:solidFill>
          </a:endParaRPr>
        </a:p>
      </dgm:t>
    </dgm:pt>
    <dgm:pt modelId="{22559FA7-62F3-F54A-AB79-36AB81D13271}" type="parTrans" cxnId="{AB852FE8-F16B-FE4F-BCBA-19DE7BFDEBAB}">
      <dgm:prSet/>
      <dgm:spPr/>
      <dgm:t>
        <a:bodyPr/>
        <a:lstStyle/>
        <a:p>
          <a:endParaRPr lang="en-US"/>
        </a:p>
      </dgm:t>
    </dgm:pt>
    <dgm:pt modelId="{59D66E33-DC01-DC43-844A-9B47944C064B}" type="sibTrans" cxnId="{AB852FE8-F16B-FE4F-BCBA-19DE7BFDEBAB}">
      <dgm:prSet/>
      <dgm:spPr/>
      <dgm:t>
        <a:bodyPr/>
        <a:lstStyle/>
        <a:p>
          <a:endParaRPr lang="en-US"/>
        </a:p>
      </dgm:t>
    </dgm:pt>
    <dgm:pt modelId="{96745D42-FB07-2541-B8EA-C255DA486619}" type="pres">
      <dgm:prSet presAssocID="{D528A332-2236-2F43-86F4-A9049B93F1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C1FCB-2E1C-6743-873E-A8B7C24C32B0}" type="pres">
      <dgm:prSet presAssocID="{9087CBE1-8A0F-B54A-A02E-3B4EDF1D9D3B}" presName="root1" presStyleCnt="0"/>
      <dgm:spPr/>
    </dgm:pt>
    <dgm:pt modelId="{2BA847C1-2D79-D246-9EFB-1C9D21A3EB2A}" type="pres">
      <dgm:prSet presAssocID="{9087CBE1-8A0F-B54A-A02E-3B4EDF1D9D3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27EE07-8A87-964C-86D8-82384380883C}" type="pres">
      <dgm:prSet presAssocID="{9087CBE1-8A0F-B54A-A02E-3B4EDF1D9D3B}" presName="level2hierChild" presStyleCnt="0"/>
      <dgm:spPr/>
    </dgm:pt>
    <dgm:pt modelId="{851DDEA0-4969-A54E-A534-A8432553CF14}" type="pres">
      <dgm:prSet presAssocID="{DD416B3E-5A3F-CA42-BAB1-623AAB167B5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AF464CF-AC54-0448-A0BE-6432F6F21A0D}" type="pres">
      <dgm:prSet presAssocID="{DD416B3E-5A3F-CA42-BAB1-623AAB167B5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CCD2C76-1BCA-6749-AF31-B62E7F6CC1DA}" type="pres">
      <dgm:prSet presAssocID="{D699E7C9-5571-D844-8352-4A05373BF954}" presName="root2" presStyleCnt="0"/>
      <dgm:spPr/>
    </dgm:pt>
    <dgm:pt modelId="{008168CE-6D36-9F49-A75A-EA5E08F6886D}" type="pres">
      <dgm:prSet presAssocID="{D699E7C9-5571-D844-8352-4A05373BF95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5121C7-A540-2F4F-91C3-D455A859BD7C}" type="pres">
      <dgm:prSet presAssocID="{D699E7C9-5571-D844-8352-4A05373BF954}" presName="level3hierChild" presStyleCnt="0"/>
      <dgm:spPr/>
    </dgm:pt>
    <dgm:pt modelId="{B879250C-41A5-E343-9837-7CEC3A64480A}" type="pres">
      <dgm:prSet presAssocID="{11B88725-BEC4-0E46-BFC8-E3CC3DA1A76A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6DF3F0C-3634-A546-ACBC-C2EF06F2F63E}" type="pres">
      <dgm:prSet presAssocID="{11B88725-BEC4-0E46-BFC8-E3CC3DA1A76A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A05B5EC-0948-0840-A1FE-264FE83B69BB}" type="pres">
      <dgm:prSet presAssocID="{AFEBBBA9-D64A-C146-9982-71EA36525234}" presName="root2" presStyleCnt="0"/>
      <dgm:spPr/>
    </dgm:pt>
    <dgm:pt modelId="{E2054D81-2369-2D47-A41E-3306C99EE967}" type="pres">
      <dgm:prSet presAssocID="{AFEBBBA9-D64A-C146-9982-71EA3652523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4052FC-18BC-6749-B076-BE2F7A38D2AC}" type="pres">
      <dgm:prSet presAssocID="{AFEBBBA9-D64A-C146-9982-71EA36525234}" presName="level3hierChild" presStyleCnt="0"/>
      <dgm:spPr/>
    </dgm:pt>
    <dgm:pt modelId="{4FCC6207-62C4-7745-8A80-10C97114D735}" type="pres">
      <dgm:prSet presAssocID="{540895C5-6995-DD4F-B94F-B6A0C37002EF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A7C42417-35A5-0344-A75D-1520C2CA82FE}" type="pres">
      <dgm:prSet presAssocID="{540895C5-6995-DD4F-B94F-B6A0C37002EF}" presName="connTx" presStyleLbl="parChTrans1D4" presStyleIdx="0" presStyleCnt="4"/>
      <dgm:spPr/>
      <dgm:t>
        <a:bodyPr/>
        <a:lstStyle/>
        <a:p>
          <a:endParaRPr lang="en-US"/>
        </a:p>
      </dgm:t>
    </dgm:pt>
    <dgm:pt modelId="{631692C5-1AB0-7844-B7C9-42D573724E83}" type="pres">
      <dgm:prSet presAssocID="{A030D43D-FDD0-F849-9863-DB9AAFF7B587}" presName="root2" presStyleCnt="0"/>
      <dgm:spPr/>
    </dgm:pt>
    <dgm:pt modelId="{166C789F-5AF7-D446-BD80-1FBFC0A8DB66}" type="pres">
      <dgm:prSet presAssocID="{A030D43D-FDD0-F849-9863-DB9AAFF7B587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DCFE9-B2F2-804F-9F85-6F640362C1E2}" type="pres">
      <dgm:prSet presAssocID="{A030D43D-FDD0-F849-9863-DB9AAFF7B587}" presName="level3hierChild" presStyleCnt="0"/>
      <dgm:spPr/>
    </dgm:pt>
    <dgm:pt modelId="{097BEFD7-5E9A-884A-85B8-49481C03D484}" type="pres">
      <dgm:prSet presAssocID="{8CFAACDF-D8DA-0842-A6E0-0C2E462C2434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BD05A373-C340-2946-B936-DB867F62066C}" type="pres">
      <dgm:prSet presAssocID="{8CFAACDF-D8DA-0842-A6E0-0C2E462C2434}" presName="connTx" presStyleLbl="parChTrans1D3" presStyleIdx="1" presStyleCnt="4"/>
      <dgm:spPr/>
      <dgm:t>
        <a:bodyPr/>
        <a:lstStyle/>
        <a:p>
          <a:endParaRPr lang="en-US"/>
        </a:p>
      </dgm:t>
    </dgm:pt>
    <dgm:pt modelId="{32CC2102-D27D-5F4C-B89D-ED3CA9D15057}" type="pres">
      <dgm:prSet presAssocID="{B57FF646-F44B-614C-BAEF-5A2625C2C783}" presName="root2" presStyleCnt="0"/>
      <dgm:spPr/>
    </dgm:pt>
    <dgm:pt modelId="{B67E8787-64FC-E446-A16F-A7ACB4D5A99B}" type="pres">
      <dgm:prSet presAssocID="{B57FF646-F44B-614C-BAEF-5A2625C2C78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47E6D4-C815-1147-B460-AE28363B7779}" type="pres">
      <dgm:prSet presAssocID="{B57FF646-F44B-614C-BAEF-5A2625C2C783}" presName="level3hierChild" presStyleCnt="0"/>
      <dgm:spPr/>
    </dgm:pt>
    <dgm:pt modelId="{CF8E15B5-5F0E-694B-96E7-7D4FC04E1C95}" type="pres">
      <dgm:prSet presAssocID="{E21B6744-27AC-5A40-AFD9-512694219A6B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429A2BDC-0B18-9440-8A01-74798DE99242}" type="pres">
      <dgm:prSet presAssocID="{E21B6744-27AC-5A40-AFD9-512694219A6B}" presName="connTx" presStyleLbl="parChTrans1D4" presStyleIdx="1" presStyleCnt="4"/>
      <dgm:spPr/>
      <dgm:t>
        <a:bodyPr/>
        <a:lstStyle/>
        <a:p>
          <a:endParaRPr lang="en-US"/>
        </a:p>
      </dgm:t>
    </dgm:pt>
    <dgm:pt modelId="{BAE27D1E-B365-3747-AD8D-982C0BDCB789}" type="pres">
      <dgm:prSet presAssocID="{94860E0E-59FE-F747-BDE5-77F982283508}" presName="root2" presStyleCnt="0"/>
      <dgm:spPr/>
    </dgm:pt>
    <dgm:pt modelId="{B22CB841-5EA3-B44F-8886-DBC140EC56D7}" type="pres">
      <dgm:prSet presAssocID="{94860E0E-59FE-F747-BDE5-77F982283508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CFB724-4DDF-E249-87F8-6A4DF96A56B0}" type="pres">
      <dgm:prSet presAssocID="{94860E0E-59FE-F747-BDE5-77F982283508}" presName="level3hierChild" presStyleCnt="0"/>
      <dgm:spPr/>
    </dgm:pt>
    <dgm:pt modelId="{0FB47408-4EE5-E140-8527-A6EA98385D33}" type="pres">
      <dgm:prSet presAssocID="{AE1E4DA5-D87F-E641-B98A-9185702EBC1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0C0E61F-32D3-0140-B54D-CC08CE8E5D23}" type="pres">
      <dgm:prSet presAssocID="{AE1E4DA5-D87F-E641-B98A-9185702EBC1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2C29839-6D28-0D41-9073-4F25BC5748BF}" type="pres">
      <dgm:prSet presAssocID="{539D34C7-7613-294A-A724-547B1E42910C}" presName="root2" presStyleCnt="0"/>
      <dgm:spPr/>
    </dgm:pt>
    <dgm:pt modelId="{29CF5330-BCAB-C444-B04E-CCA4C32987BE}" type="pres">
      <dgm:prSet presAssocID="{539D34C7-7613-294A-A724-547B1E42910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323398-390F-5A4C-93BC-E85ADC5CFE56}" type="pres">
      <dgm:prSet presAssocID="{539D34C7-7613-294A-A724-547B1E42910C}" presName="level3hierChild" presStyleCnt="0"/>
      <dgm:spPr/>
    </dgm:pt>
    <dgm:pt modelId="{3290312B-EB03-F64F-BA52-6749374C580D}" type="pres">
      <dgm:prSet presAssocID="{9B600349-337E-F744-9E48-A7A3938B51F6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A22ED7D8-07DB-E745-B24C-EC1A8CD6B1A2}" type="pres">
      <dgm:prSet presAssocID="{9B600349-337E-F744-9E48-A7A3938B51F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E080601-7AA0-2140-BDFF-5D7CFC8B46C0}" type="pres">
      <dgm:prSet presAssocID="{739B8FA1-C8AE-A24E-8D6B-B74D66EC639C}" presName="root2" presStyleCnt="0"/>
      <dgm:spPr/>
    </dgm:pt>
    <dgm:pt modelId="{B8D4C4E0-E7F4-D441-90E0-CC5A8194C025}" type="pres">
      <dgm:prSet presAssocID="{739B8FA1-C8AE-A24E-8D6B-B74D66EC639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DDF569-9AD7-534B-85CE-775E644D647B}" type="pres">
      <dgm:prSet presAssocID="{739B8FA1-C8AE-A24E-8D6B-B74D66EC639C}" presName="level3hierChild" presStyleCnt="0"/>
      <dgm:spPr/>
    </dgm:pt>
    <dgm:pt modelId="{EE4C26F8-5158-C943-A313-4B9DD9CAAC38}" type="pres">
      <dgm:prSet presAssocID="{43792FCC-607B-AF4D-BA54-33D5DF89F3FB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B863B0E9-99B2-DE46-88A1-46927FFB4D3E}" type="pres">
      <dgm:prSet presAssocID="{43792FCC-607B-AF4D-BA54-33D5DF89F3FB}" presName="connTx" presStyleLbl="parChTrans1D4" presStyleIdx="2" presStyleCnt="4"/>
      <dgm:spPr/>
      <dgm:t>
        <a:bodyPr/>
        <a:lstStyle/>
        <a:p>
          <a:endParaRPr lang="en-US"/>
        </a:p>
      </dgm:t>
    </dgm:pt>
    <dgm:pt modelId="{5E80A9EA-49F0-C547-8885-B7554F0E479B}" type="pres">
      <dgm:prSet presAssocID="{3D52366B-B475-DE45-B048-22F1A7193B68}" presName="root2" presStyleCnt="0"/>
      <dgm:spPr/>
    </dgm:pt>
    <dgm:pt modelId="{266DFFDC-1120-2C42-86E1-29F7AC9431EA}" type="pres">
      <dgm:prSet presAssocID="{3D52366B-B475-DE45-B048-22F1A7193B68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0010A-4139-FA46-8170-599929EC92DE}" type="pres">
      <dgm:prSet presAssocID="{3D52366B-B475-DE45-B048-22F1A7193B68}" presName="level3hierChild" presStyleCnt="0"/>
      <dgm:spPr/>
    </dgm:pt>
    <dgm:pt modelId="{1EC88DC2-54E6-DB44-8941-B2DFCFFF8A42}" type="pres">
      <dgm:prSet presAssocID="{277088B1-09F0-5640-8D33-D2FB5199C089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0BB44AA3-D53C-9C4D-98CA-7C9CDCDD9914}" type="pres">
      <dgm:prSet presAssocID="{277088B1-09F0-5640-8D33-D2FB5199C089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939C111-BA38-9440-9192-BFBB2E21FBA1}" type="pres">
      <dgm:prSet presAssocID="{54B9787F-AA26-E042-82A4-ADE5B40F06DD}" presName="root2" presStyleCnt="0"/>
      <dgm:spPr/>
    </dgm:pt>
    <dgm:pt modelId="{4BA6A956-8B85-A644-BBA4-A755E3CD4DC8}" type="pres">
      <dgm:prSet presAssocID="{54B9787F-AA26-E042-82A4-ADE5B40F06D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357633-CCE6-8144-9DF0-52D29E094D0A}" type="pres">
      <dgm:prSet presAssocID="{54B9787F-AA26-E042-82A4-ADE5B40F06DD}" presName="level3hierChild" presStyleCnt="0"/>
      <dgm:spPr/>
    </dgm:pt>
    <dgm:pt modelId="{9DF1E241-E173-FF4F-A330-80F094EA9D9C}" type="pres">
      <dgm:prSet presAssocID="{22559FA7-62F3-F54A-AB79-36AB81D13271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B92F897F-FBF5-8448-8D4C-4C76D5E9EF7A}" type="pres">
      <dgm:prSet presAssocID="{22559FA7-62F3-F54A-AB79-36AB81D13271}" presName="connTx" presStyleLbl="parChTrans1D4" presStyleIdx="3" presStyleCnt="4"/>
      <dgm:spPr/>
      <dgm:t>
        <a:bodyPr/>
        <a:lstStyle/>
        <a:p>
          <a:endParaRPr lang="en-US"/>
        </a:p>
      </dgm:t>
    </dgm:pt>
    <dgm:pt modelId="{BBC3FB73-24C1-4E45-B86D-A50ED8C7AB4C}" type="pres">
      <dgm:prSet presAssocID="{E4E62DC8-081C-E04B-964C-98EEA4C84093}" presName="root2" presStyleCnt="0"/>
      <dgm:spPr/>
    </dgm:pt>
    <dgm:pt modelId="{A45E6BD4-C492-774C-BBE5-78399A3A9E3E}" type="pres">
      <dgm:prSet presAssocID="{E4E62DC8-081C-E04B-964C-98EEA4C84093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969D67-0C50-4745-B0B2-3794EA1F592C}" type="pres">
      <dgm:prSet presAssocID="{E4E62DC8-081C-E04B-964C-98EEA4C84093}" presName="level3hierChild" presStyleCnt="0"/>
      <dgm:spPr/>
    </dgm:pt>
  </dgm:ptLst>
  <dgm:cxnLst>
    <dgm:cxn modelId="{B816C739-21BA-274D-A9B4-6FEB63314644}" type="presOf" srcId="{3D52366B-B475-DE45-B048-22F1A7193B68}" destId="{266DFFDC-1120-2C42-86E1-29F7AC9431EA}" srcOrd="0" destOrd="0" presId="urn:microsoft.com/office/officeart/2008/layout/HorizontalMultiLevelHierarchy"/>
    <dgm:cxn modelId="{9BDD9B03-073F-AB41-81D1-BDB5672C46BA}" type="presOf" srcId="{43792FCC-607B-AF4D-BA54-33D5DF89F3FB}" destId="{EE4C26F8-5158-C943-A313-4B9DD9CAAC38}" srcOrd="0" destOrd="0" presId="urn:microsoft.com/office/officeart/2008/layout/HorizontalMultiLevelHierarchy"/>
    <dgm:cxn modelId="{2A3024FA-494F-E44A-AC3C-4FAD857280D0}" type="presOf" srcId="{277088B1-09F0-5640-8D33-D2FB5199C089}" destId="{0BB44AA3-D53C-9C4D-98CA-7C9CDCDD9914}" srcOrd="1" destOrd="0" presId="urn:microsoft.com/office/officeart/2008/layout/HorizontalMultiLevelHierarchy"/>
    <dgm:cxn modelId="{75F121CA-1863-8B4E-826D-3759F84650DD}" type="presOf" srcId="{AE1E4DA5-D87F-E641-B98A-9185702EBC1D}" destId="{0FB47408-4EE5-E140-8527-A6EA98385D33}" srcOrd="0" destOrd="0" presId="urn:microsoft.com/office/officeart/2008/layout/HorizontalMultiLevelHierarchy"/>
    <dgm:cxn modelId="{1A4E86CB-B66B-8940-9DA6-FB1D24AF89F7}" srcId="{D528A332-2236-2F43-86F4-A9049B93F16E}" destId="{9087CBE1-8A0F-B54A-A02E-3B4EDF1D9D3B}" srcOrd="0" destOrd="0" parTransId="{3A37DCA7-ED1D-5840-9691-73006D704FF4}" sibTransId="{4A9117BA-1B8C-424A-A741-ED93D26F3849}"/>
    <dgm:cxn modelId="{84596991-9A9E-3E42-9478-28289E650D3F}" type="presOf" srcId="{739B8FA1-C8AE-A24E-8D6B-B74D66EC639C}" destId="{B8D4C4E0-E7F4-D441-90E0-CC5A8194C025}" srcOrd="0" destOrd="0" presId="urn:microsoft.com/office/officeart/2008/layout/HorizontalMultiLevelHierarchy"/>
    <dgm:cxn modelId="{2D5A37F6-3D24-4648-A981-1E940F8118B0}" type="presOf" srcId="{539D34C7-7613-294A-A724-547B1E42910C}" destId="{29CF5330-BCAB-C444-B04E-CCA4C32987BE}" srcOrd="0" destOrd="0" presId="urn:microsoft.com/office/officeart/2008/layout/HorizontalMultiLevelHierarchy"/>
    <dgm:cxn modelId="{FCAE6A91-B78A-0C46-881E-AAED2A09201D}" type="presOf" srcId="{11B88725-BEC4-0E46-BFC8-E3CC3DA1A76A}" destId="{B879250C-41A5-E343-9837-7CEC3A64480A}" srcOrd="0" destOrd="0" presId="urn:microsoft.com/office/officeart/2008/layout/HorizontalMultiLevelHierarchy"/>
    <dgm:cxn modelId="{4DEB3388-7631-834F-9135-78191D316983}" srcId="{AFEBBBA9-D64A-C146-9982-71EA36525234}" destId="{A030D43D-FDD0-F849-9863-DB9AAFF7B587}" srcOrd="0" destOrd="0" parTransId="{540895C5-6995-DD4F-B94F-B6A0C37002EF}" sibTransId="{C3A52046-51B6-3B49-A9D4-195E21455DFF}"/>
    <dgm:cxn modelId="{5211E162-F8E3-914C-865F-D91DEF1AD76D}" type="presOf" srcId="{54B9787F-AA26-E042-82A4-ADE5B40F06DD}" destId="{4BA6A956-8B85-A644-BBA4-A755E3CD4DC8}" srcOrd="0" destOrd="0" presId="urn:microsoft.com/office/officeart/2008/layout/HorizontalMultiLevelHierarchy"/>
    <dgm:cxn modelId="{9AFA23B3-836D-7941-B2D8-89732BB3A425}" type="presOf" srcId="{94860E0E-59FE-F747-BDE5-77F982283508}" destId="{B22CB841-5EA3-B44F-8886-DBC140EC56D7}" srcOrd="0" destOrd="0" presId="urn:microsoft.com/office/officeart/2008/layout/HorizontalMultiLevelHierarchy"/>
    <dgm:cxn modelId="{DB7CE217-D244-ED42-86C5-C99DC653C789}" srcId="{539D34C7-7613-294A-A724-547B1E42910C}" destId="{739B8FA1-C8AE-A24E-8D6B-B74D66EC639C}" srcOrd="0" destOrd="0" parTransId="{9B600349-337E-F744-9E48-A7A3938B51F6}" sibTransId="{F4D5FC3F-81F3-6049-8F49-F781318C8C8D}"/>
    <dgm:cxn modelId="{1BCB16C8-F6D7-3D4F-850A-599C3DB29FAC}" type="presOf" srcId="{9087CBE1-8A0F-B54A-A02E-3B4EDF1D9D3B}" destId="{2BA847C1-2D79-D246-9EFB-1C9D21A3EB2A}" srcOrd="0" destOrd="0" presId="urn:microsoft.com/office/officeart/2008/layout/HorizontalMultiLevelHierarchy"/>
    <dgm:cxn modelId="{7A541FE5-5274-AB4B-8954-7DDA8296A7B3}" type="presOf" srcId="{9B600349-337E-F744-9E48-A7A3938B51F6}" destId="{3290312B-EB03-F64F-BA52-6749374C580D}" srcOrd="0" destOrd="0" presId="urn:microsoft.com/office/officeart/2008/layout/HorizontalMultiLevelHierarchy"/>
    <dgm:cxn modelId="{244ED717-E530-A148-9BCB-E298D734B78A}" type="presOf" srcId="{540895C5-6995-DD4F-B94F-B6A0C37002EF}" destId="{4FCC6207-62C4-7745-8A80-10C97114D735}" srcOrd="0" destOrd="0" presId="urn:microsoft.com/office/officeart/2008/layout/HorizontalMultiLevelHierarchy"/>
    <dgm:cxn modelId="{FBDC21F0-775F-F84A-8B90-BA988936AF2A}" type="presOf" srcId="{540895C5-6995-DD4F-B94F-B6A0C37002EF}" destId="{A7C42417-35A5-0344-A75D-1520C2CA82FE}" srcOrd="1" destOrd="0" presId="urn:microsoft.com/office/officeart/2008/layout/HorizontalMultiLevelHierarchy"/>
    <dgm:cxn modelId="{B003BFA3-DCBD-344C-AF46-08153DE37BDC}" type="presOf" srcId="{8CFAACDF-D8DA-0842-A6E0-0C2E462C2434}" destId="{097BEFD7-5E9A-884A-85B8-49481C03D484}" srcOrd="0" destOrd="0" presId="urn:microsoft.com/office/officeart/2008/layout/HorizontalMultiLevelHierarchy"/>
    <dgm:cxn modelId="{D05CDB7B-3200-634C-964E-505CDE9E79E7}" type="presOf" srcId="{9B600349-337E-F744-9E48-A7A3938B51F6}" destId="{A22ED7D8-07DB-E745-B24C-EC1A8CD6B1A2}" srcOrd="1" destOrd="0" presId="urn:microsoft.com/office/officeart/2008/layout/HorizontalMultiLevelHierarchy"/>
    <dgm:cxn modelId="{6AE4C11A-0E4B-2B48-BBE6-7872024B94F0}" type="presOf" srcId="{D528A332-2236-2F43-86F4-A9049B93F16E}" destId="{96745D42-FB07-2541-B8EA-C255DA486619}" srcOrd="0" destOrd="0" presId="urn:microsoft.com/office/officeart/2008/layout/HorizontalMultiLevelHierarchy"/>
    <dgm:cxn modelId="{A037C178-FA7C-534E-9464-D15468D031FE}" type="presOf" srcId="{A030D43D-FDD0-F849-9863-DB9AAFF7B587}" destId="{166C789F-5AF7-D446-BD80-1FBFC0A8DB66}" srcOrd="0" destOrd="0" presId="urn:microsoft.com/office/officeart/2008/layout/HorizontalMultiLevelHierarchy"/>
    <dgm:cxn modelId="{0F9F2F39-F3DF-9346-9286-27FB8CC00BEF}" srcId="{D699E7C9-5571-D844-8352-4A05373BF954}" destId="{AFEBBBA9-D64A-C146-9982-71EA36525234}" srcOrd="0" destOrd="0" parTransId="{11B88725-BEC4-0E46-BFC8-E3CC3DA1A76A}" sibTransId="{D0D2F98E-83D1-8249-9C33-D0FC0F1091F7}"/>
    <dgm:cxn modelId="{BBAC0931-46C2-554A-9FD5-031B6161BE4C}" type="presOf" srcId="{E21B6744-27AC-5A40-AFD9-512694219A6B}" destId="{CF8E15B5-5F0E-694B-96E7-7D4FC04E1C95}" srcOrd="0" destOrd="0" presId="urn:microsoft.com/office/officeart/2008/layout/HorizontalMultiLevelHierarchy"/>
    <dgm:cxn modelId="{A1B54AF2-8E9A-9546-9347-E5E53D319E48}" srcId="{739B8FA1-C8AE-A24E-8D6B-B74D66EC639C}" destId="{3D52366B-B475-DE45-B048-22F1A7193B68}" srcOrd="0" destOrd="0" parTransId="{43792FCC-607B-AF4D-BA54-33D5DF89F3FB}" sibTransId="{562C9E01-44D2-CB4E-8433-308F2CE5981A}"/>
    <dgm:cxn modelId="{0F98CE40-E9DC-494F-947B-1245D669E908}" srcId="{9087CBE1-8A0F-B54A-A02E-3B4EDF1D9D3B}" destId="{D699E7C9-5571-D844-8352-4A05373BF954}" srcOrd="0" destOrd="0" parTransId="{DD416B3E-5A3F-CA42-BAB1-623AAB167B58}" sibTransId="{28BFE41D-878E-8745-8A6E-C569D816DD77}"/>
    <dgm:cxn modelId="{3ACCDC80-A8AA-5848-B131-3E60E635D443}" type="presOf" srcId="{43792FCC-607B-AF4D-BA54-33D5DF89F3FB}" destId="{B863B0E9-99B2-DE46-88A1-46927FFB4D3E}" srcOrd="1" destOrd="0" presId="urn:microsoft.com/office/officeart/2008/layout/HorizontalMultiLevelHierarchy"/>
    <dgm:cxn modelId="{AB852FE8-F16B-FE4F-BCBA-19DE7BFDEBAB}" srcId="{54B9787F-AA26-E042-82A4-ADE5B40F06DD}" destId="{E4E62DC8-081C-E04B-964C-98EEA4C84093}" srcOrd="0" destOrd="0" parTransId="{22559FA7-62F3-F54A-AB79-36AB81D13271}" sibTransId="{59D66E33-DC01-DC43-844A-9B47944C064B}"/>
    <dgm:cxn modelId="{6DFA4369-0CE9-3941-A322-A1440268EE85}" type="presOf" srcId="{8CFAACDF-D8DA-0842-A6E0-0C2E462C2434}" destId="{BD05A373-C340-2946-B936-DB867F62066C}" srcOrd="1" destOrd="0" presId="urn:microsoft.com/office/officeart/2008/layout/HorizontalMultiLevelHierarchy"/>
    <dgm:cxn modelId="{A1ED8DC9-6E0C-E14E-A989-3CE2A0131F60}" type="presOf" srcId="{22559FA7-62F3-F54A-AB79-36AB81D13271}" destId="{9DF1E241-E173-FF4F-A330-80F094EA9D9C}" srcOrd="0" destOrd="0" presId="urn:microsoft.com/office/officeart/2008/layout/HorizontalMultiLevelHierarchy"/>
    <dgm:cxn modelId="{94937CB4-6398-AB43-B9B3-8B2DEA0CC323}" type="presOf" srcId="{B57FF646-F44B-614C-BAEF-5A2625C2C783}" destId="{B67E8787-64FC-E446-A16F-A7ACB4D5A99B}" srcOrd="0" destOrd="0" presId="urn:microsoft.com/office/officeart/2008/layout/HorizontalMultiLevelHierarchy"/>
    <dgm:cxn modelId="{7DEB50B0-D683-2543-BA65-17DF7ACB1DA1}" srcId="{B57FF646-F44B-614C-BAEF-5A2625C2C783}" destId="{94860E0E-59FE-F747-BDE5-77F982283508}" srcOrd="0" destOrd="0" parTransId="{E21B6744-27AC-5A40-AFD9-512694219A6B}" sibTransId="{41646A83-BE4A-554E-97FA-99800EB91211}"/>
    <dgm:cxn modelId="{E53B048E-62A0-9E42-B468-AE45F70EC238}" type="presOf" srcId="{DD416B3E-5A3F-CA42-BAB1-623AAB167B58}" destId="{EAF464CF-AC54-0448-A0BE-6432F6F21A0D}" srcOrd="1" destOrd="0" presId="urn:microsoft.com/office/officeart/2008/layout/HorizontalMultiLevelHierarchy"/>
    <dgm:cxn modelId="{5BBD9DCA-6FBC-B74E-BE38-5BDBC960CE92}" type="presOf" srcId="{E21B6744-27AC-5A40-AFD9-512694219A6B}" destId="{429A2BDC-0B18-9440-8A01-74798DE99242}" srcOrd="1" destOrd="0" presId="urn:microsoft.com/office/officeart/2008/layout/HorizontalMultiLevelHierarchy"/>
    <dgm:cxn modelId="{0054687A-37B3-3D49-927F-54F56EE2C24F}" type="presOf" srcId="{AE1E4DA5-D87F-E641-B98A-9185702EBC1D}" destId="{50C0E61F-32D3-0140-B54D-CC08CE8E5D23}" srcOrd="1" destOrd="0" presId="urn:microsoft.com/office/officeart/2008/layout/HorizontalMultiLevelHierarchy"/>
    <dgm:cxn modelId="{7D0DC47A-400C-A346-8EAC-928805F2DE09}" srcId="{9087CBE1-8A0F-B54A-A02E-3B4EDF1D9D3B}" destId="{539D34C7-7613-294A-A724-547B1E42910C}" srcOrd="1" destOrd="0" parTransId="{AE1E4DA5-D87F-E641-B98A-9185702EBC1D}" sibTransId="{7A2C6677-EE1E-7346-8173-AFBE8C523F9D}"/>
    <dgm:cxn modelId="{3FFEEBF0-598E-DE47-9DE8-EAAA2702D00C}" type="presOf" srcId="{277088B1-09F0-5640-8D33-D2FB5199C089}" destId="{1EC88DC2-54E6-DB44-8941-B2DFCFFF8A42}" srcOrd="0" destOrd="0" presId="urn:microsoft.com/office/officeart/2008/layout/HorizontalMultiLevelHierarchy"/>
    <dgm:cxn modelId="{CB7E8139-ED15-A74F-A5A1-9BDFF2A1C5E4}" type="presOf" srcId="{DD416B3E-5A3F-CA42-BAB1-623AAB167B58}" destId="{851DDEA0-4969-A54E-A534-A8432553CF14}" srcOrd="0" destOrd="0" presId="urn:microsoft.com/office/officeart/2008/layout/HorizontalMultiLevelHierarchy"/>
    <dgm:cxn modelId="{9D8ED979-2653-1743-9FC5-ED0EE84FD226}" type="presOf" srcId="{22559FA7-62F3-F54A-AB79-36AB81D13271}" destId="{B92F897F-FBF5-8448-8D4C-4C76D5E9EF7A}" srcOrd="1" destOrd="0" presId="urn:microsoft.com/office/officeart/2008/layout/HorizontalMultiLevelHierarchy"/>
    <dgm:cxn modelId="{075829E6-D691-DF4A-A809-5F70320FE51E}" type="presOf" srcId="{AFEBBBA9-D64A-C146-9982-71EA36525234}" destId="{E2054D81-2369-2D47-A41E-3306C99EE967}" srcOrd="0" destOrd="0" presId="urn:microsoft.com/office/officeart/2008/layout/HorizontalMultiLevelHierarchy"/>
    <dgm:cxn modelId="{22138E65-7088-8841-8AEA-201B8D3DDDC5}" type="presOf" srcId="{D699E7C9-5571-D844-8352-4A05373BF954}" destId="{008168CE-6D36-9F49-A75A-EA5E08F6886D}" srcOrd="0" destOrd="0" presId="urn:microsoft.com/office/officeart/2008/layout/HorizontalMultiLevelHierarchy"/>
    <dgm:cxn modelId="{2D23AA49-0157-844E-9603-3FE5D61A54A5}" type="presOf" srcId="{E4E62DC8-081C-E04B-964C-98EEA4C84093}" destId="{A45E6BD4-C492-774C-BBE5-78399A3A9E3E}" srcOrd="0" destOrd="0" presId="urn:microsoft.com/office/officeart/2008/layout/HorizontalMultiLevelHierarchy"/>
    <dgm:cxn modelId="{9A058A6E-3D83-BF4F-A897-4D714EF5F189}" srcId="{D699E7C9-5571-D844-8352-4A05373BF954}" destId="{B57FF646-F44B-614C-BAEF-5A2625C2C783}" srcOrd="1" destOrd="0" parTransId="{8CFAACDF-D8DA-0842-A6E0-0C2E462C2434}" sibTransId="{AAA74DB9-8BDA-B043-A77C-FC52AA219496}"/>
    <dgm:cxn modelId="{5E9CA913-5B97-AD43-943D-9E5819059798}" type="presOf" srcId="{11B88725-BEC4-0E46-BFC8-E3CC3DA1A76A}" destId="{D6DF3F0C-3634-A546-ACBC-C2EF06F2F63E}" srcOrd="1" destOrd="0" presId="urn:microsoft.com/office/officeart/2008/layout/HorizontalMultiLevelHierarchy"/>
    <dgm:cxn modelId="{807A8F63-80FB-DB4C-AA7D-F4BA1F3E1A5C}" srcId="{539D34C7-7613-294A-A724-547B1E42910C}" destId="{54B9787F-AA26-E042-82A4-ADE5B40F06DD}" srcOrd="1" destOrd="0" parTransId="{277088B1-09F0-5640-8D33-D2FB5199C089}" sibTransId="{F2CDF3AA-5BC6-0046-8E52-56AD57A9344D}"/>
    <dgm:cxn modelId="{D1F12940-69D5-A040-A808-75729B5EE406}" type="presParOf" srcId="{96745D42-FB07-2541-B8EA-C255DA486619}" destId="{EC6C1FCB-2E1C-6743-873E-A8B7C24C32B0}" srcOrd="0" destOrd="0" presId="urn:microsoft.com/office/officeart/2008/layout/HorizontalMultiLevelHierarchy"/>
    <dgm:cxn modelId="{3E00D4D5-81F4-034F-9E93-E8BA790701BE}" type="presParOf" srcId="{EC6C1FCB-2E1C-6743-873E-A8B7C24C32B0}" destId="{2BA847C1-2D79-D246-9EFB-1C9D21A3EB2A}" srcOrd="0" destOrd="0" presId="urn:microsoft.com/office/officeart/2008/layout/HorizontalMultiLevelHierarchy"/>
    <dgm:cxn modelId="{5E2EC7BC-29F6-2E46-9A87-A1D862BACE13}" type="presParOf" srcId="{EC6C1FCB-2E1C-6743-873E-A8B7C24C32B0}" destId="{FC27EE07-8A87-964C-86D8-82384380883C}" srcOrd="1" destOrd="0" presId="urn:microsoft.com/office/officeart/2008/layout/HorizontalMultiLevelHierarchy"/>
    <dgm:cxn modelId="{F896A07B-1212-824B-98DD-6932F62F29AA}" type="presParOf" srcId="{FC27EE07-8A87-964C-86D8-82384380883C}" destId="{851DDEA0-4969-A54E-A534-A8432553CF14}" srcOrd="0" destOrd="0" presId="urn:microsoft.com/office/officeart/2008/layout/HorizontalMultiLevelHierarchy"/>
    <dgm:cxn modelId="{B3DBEB41-9460-0248-84AA-E2AE9BB63977}" type="presParOf" srcId="{851DDEA0-4969-A54E-A534-A8432553CF14}" destId="{EAF464CF-AC54-0448-A0BE-6432F6F21A0D}" srcOrd="0" destOrd="0" presId="urn:microsoft.com/office/officeart/2008/layout/HorizontalMultiLevelHierarchy"/>
    <dgm:cxn modelId="{D248C649-75D0-0348-9706-96A28D9EE3BC}" type="presParOf" srcId="{FC27EE07-8A87-964C-86D8-82384380883C}" destId="{CCCD2C76-1BCA-6749-AF31-B62E7F6CC1DA}" srcOrd="1" destOrd="0" presId="urn:microsoft.com/office/officeart/2008/layout/HorizontalMultiLevelHierarchy"/>
    <dgm:cxn modelId="{2A0629CF-7A30-B542-8860-9E8A206B0A53}" type="presParOf" srcId="{CCCD2C76-1BCA-6749-AF31-B62E7F6CC1DA}" destId="{008168CE-6D36-9F49-A75A-EA5E08F6886D}" srcOrd="0" destOrd="0" presId="urn:microsoft.com/office/officeart/2008/layout/HorizontalMultiLevelHierarchy"/>
    <dgm:cxn modelId="{969EF398-F586-A74A-990C-A69E6926108D}" type="presParOf" srcId="{CCCD2C76-1BCA-6749-AF31-B62E7F6CC1DA}" destId="{795121C7-A540-2F4F-91C3-D455A859BD7C}" srcOrd="1" destOrd="0" presId="urn:microsoft.com/office/officeart/2008/layout/HorizontalMultiLevelHierarchy"/>
    <dgm:cxn modelId="{3A7FF777-30D4-4D4E-A86E-511C75C040C3}" type="presParOf" srcId="{795121C7-A540-2F4F-91C3-D455A859BD7C}" destId="{B879250C-41A5-E343-9837-7CEC3A64480A}" srcOrd="0" destOrd="0" presId="urn:microsoft.com/office/officeart/2008/layout/HorizontalMultiLevelHierarchy"/>
    <dgm:cxn modelId="{6413FF24-474A-3245-9686-82C364BD9EC7}" type="presParOf" srcId="{B879250C-41A5-E343-9837-7CEC3A64480A}" destId="{D6DF3F0C-3634-A546-ACBC-C2EF06F2F63E}" srcOrd="0" destOrd="0" presId="urn:microsoft.com/office/officeart/2008/layout/HorizontalMultiLevelHierarchy"/>
    <dgm:cxn modelId="{AF0DB343-3627-7243-B689-4D831C8D9680}" type="presParOf" srcId="{795121C7-A540-2F4F-91C3-D455A859BD7C}" destId="{0A05B5EC-0948-0840-A1FE-264FE83B69BB}" srcOrd="1" destOrd="0" presId="urn:microsoft.com/office/officeart/2008/layout/HorizontalMultiLevelHierarchy"/>
    <dgm:cxn modelId="{795B677A-58D3-5144-A750-021B8A44346B}" type="presParOf" srcId="{0A05B5EC-0948-0840-A1FE-264FE83B69BB}" destId="{E2054D81-2369-2D47-A41E-3306C99EE967}" srcOrd="0" destOrd="0" presId="urn:microsoft.com/office/officeart/2008/layout/HorizontalMultiLevelHierarchy"/>
    <dgm:cxn modelId="{2911FD7A-6E9C-674A-BD8B-A2588399DF9F}" type="presParOf" srcId="{0A05B5EC-0948-0840-A1FE-264FE83B69BB}" destId="{A14052FC-18BC-6749-B076-BE2F7A38D2AC}" srcOrd="1" destOrd="0" presId="urn:microsoft.com/office/officeart/2008/layout/HorizontalMultiLevelHierarchy"/>
    <dgm:cxn modelId="{29326F7E-59C6-7A45-A549-48B1AA684767}" type="presParOf" srcId="{A14052FC-18BC-6749-B076-BE2F7A38D2AC}" destId="{4FCC6207-62C4-7745-8A80-10C97114D735}" srcOrd="0" destOrd="0" presId="urn:microsoft.com/office/officeart/2008/layout/HorizontalMultiLevelHierarchy"/>
    <dgm:cxn modelId="{2A59697B-2C49-7343-8187-6AAB047F2D40}" type="presParOf" srcId="{4FCC6207-62C4-7745-8A80-10C97114D735}" destId="{A7C42417-35A5-0344-A75D-1520C2CA82FE}" srcOrd="0" destOrd="0" presId="urn:microsoft.com/office/officeart/2008/layout/HorizontalMultiLevelHierarchy"/>
    <dgm:cxn modelId="{453F4A49-3C5E-D743-A10A-685781C7BE7B}" type="presParOf" srcId="{A14052FC-18BC-6749-B076-BE2F7A38D2AC}" destId="{631692C5-1AB0-7844-B7C9-42D573724E83}" srcOrd="1" destOrd="0" presId="urn:microsoft.com/office/officeart/2008/layout/HorizontalMultiLevelHierarchy"/>
    <dgm:cxn modelId="{5F1C2203-1012-124B-B158-F4C7EE888174}" type="presParOf" srcId="{631692C5-1AB0-7844-B7C9-42D573724E83}" destId="{166C789F-5AF7-D446-BD80-1FBFC0A8DB66}" srcOrd="0" destOrd="0" presId="urn:microsoft.com/office/officeart/2008/layout/HorizontalMultiLevelHierarchy"/>
    <dgm:cxn modelId="{7F5C8FE1-7C9E-1444-BE12-79622ADE9E9A}" type="presParOf" srcId="{631692C5-1AB0-7844-B7C9-42D573724E83}" destId="{02ADCFE9-B2F2-804F-9F85-6F640362C1E2}" srcOrd="1" destOrd="0" presId="urn:microsoft.com/office/officeart/2008/layout/HorizontalMultiLevelHierarchy"/>
    <dgm:cxn modelId="{914A6941-DC20-5E44-A80F-E4FA2CD9AF1D}" type="presParOf" srcId="{795121C7-A540-2F4F-91C3-D455A859BD7C}" destId="{097BEFD7-5E9A-884A-85B8-49481C03D484}" srcOrd="2" destOrd="0" presId="urn:microsoft.com/office/officeart/2008/layout/HorizontalMultiLevelHierarchy"/>
    <dgm:cxn modelId="{BF9CAD67-3DB6-5844-B917-3F168906D164}" type="presParOf" srcId="{097BEFD7-5E9A-884A-85B8-49481C03D484}" destId="{BD05A373-C340-2946-B936-DB867F62066C}" srcOrd="0" destOrd="0" presId="urn:microsoft.com/office/officeart/2008/layout/HorizontalMultiLevelHierarchy"/>
    <dgm:cxn modelId="{503C17C0-B156-5841-9818-7F398F8B4452}" type="presParOf" srcId="{795121C7-A540-2F4F-91C3-D455A859BD7C}" destId="{32CC2102-D27D-5F4C-B89D-ED3CA9D15057}" srcOrd="3" destOrd="0" presId="urn:microsoft.com/office/officeart/2008/layout/HorizontalMultiLevelHierarchy"/>
    <dgm:cxn modelId="{148297CB-87FC-5A47-9FC3-19199E626D3D}" type="presParOf" srcId="{32CC2102-D27D-5F4C-B89D-ED3CA9D15057}" destId="{B67E8787-64FC-E446-A16F-A7ACB4D5A99B}" srcOrd="0" destOrd="0" presId="urn:microsoft.com/office/officeart/2008/layout/HorizontalMultiLevelHierarchy"/>
    <dgm:cxn modelId="{8534D3CC-5189-2D49-A859-2796CB4669EB}" type="presParOf" srcId="{32CC2102-D27D-5F4C-B89D-ED3CA9D15057}" destId="{4247E6D4-C815-1147-B460-AE28363B7779}" srcOrd="1" destOrd="0" presId="urn:microsoft.com/office/officeart/2008/layout/HorizontalMultiLevelHierarchy"/>
    <dgm:cxn modelId="{CDD74320-03BC-B445-B8F6-BAEFAFCDF644}" type="presParOf" srcId="{4247E6D4-C815-1147-B460-AE28363B7779}" destId="{CF8E15B5-5F0E-694B-96E7-7D4FC04E1C95}" srcOrd="0" destOrd="0" presId="urn:microsoft.com/office/officeart/2008/layout/HorizontalMultiLevelHierarchy"/>
    <dgm:cxn modelId="{36181525-DF1F-494C-AF1B-066A19E8D529}" type="presParOf" srcId="{CF8E15B5-5F0E-694B-96E7-7D4FC04E1C95}" destId="{429A2BDC-0B18-9440-8A01-74798DE99242}" srcOrd="0" destOrd="0" presId="urn:microsoft.com/office/officeart/2008/layout/HorizontalMultiLevelHierarchy"/>
    <dgm:cxn modelId="{370332EC-7FA7-5A48-8B5E-1ECF038AB21D}" type="presParOf" srcId="{4247E6D4-C815-1147-B460-AE28363B7779}" destId="{BAE27D1E-B365-3747-AD8D-982C0BDCB789}" srcOrd="1" destOrd="0" presId="urn:microsoft.com/office/officeart/2008/layout/HorizontalMultiLevelHierarchy"/>
    <dgm:cxn modelId="{07EEDE6D-0B2B-BA4C-8D56-0E22C250816C}" type="presParOf" srcId="{BAE27D1E-B365-3747-AD8D-982C0BDCB789}" destId="{B22CB841-5EA3-B44F-8886-DBC140EC56D7}" srcOrd="0" destOrd="0" presId="urn:microsoft.com/office/officeart/2008/layout/HorizontalMultiLevelHierarchy"/>
    <dgm:cxn modelId="{284A15A8-8F5D-0D47-BE8E-913CB53026EC}" type="presParOf" srcId="{BAE27D1E-B365-3747-AD8D-982C0BDCB789}" destId="{56CFB724-4DDF-E249-87F8-6A4DF96A56B0}" srcOrd="1" destOrd="0" presId="urn:microsoft.com/office/officeart/2008/layout/HorizontalMultiLevelHierarchy"/>
    <dgm:cxn modelId="{6F3D6F54-F009-444F-9F36-72787EA842AC}" type="presParOf" srcId="{FC27EE07-8A87-964C-86D8-82384380883C}" destId="{0FB47408-4EE5-E140-8527-A6EA98385D33}" srcOrd="2" destOrd="0" presId="urn:microsoft.com/office/officeart/2008/layout/HorizontalMultiLevelHierarchy"/>
    <dgm:cxn modelId="{54A7B616-8B32-2F41-8EF2-770734423D7C}" type="presParOf" srcId="{0FB47408-4EE5-E140-8527-A6EA98385D33}" destId="{50C0E61F-32D3-0140-B54D-CC08CE8E5D23}" srcOrd="0" destOrd="0" presId="urn:microsoft.com/office/officeart/2008/layout/HorizontalMultiLevelHierarchy"/>
    <dgm:cxn modelId="{B46F300E-AB3C-3942-8B29-08F53E86067A}" type="presParOf" srcId="{FC27EE07-8A87-964C-86D8-82384380883C}" destId="{82C29839-6D28-0D41-9073-4F25BC5748BF}" srcOrd="3" destOrd="0" presId="urn:microsoft.com/office/officeart/2008/layout/HorizontalMultiLevelHierarchy"/>
    <dgm:cxn modelId="{CFBA919E-F444-E249-A112-295196F8A407}" type="presParOf" srcId="{82C29839-6D28-0D41-9073-4F25BC5748BF}" destId="{29CF5330-BCAB-C444-B04E-CCA4C32987BE}" srcOrd="0" destOrd="0" presId="urn:microsoft.com/office/officeart/2008/layout/HorizontalMultiLevelHierarchy"/>
    <dgm:cxn modelId="{56D865C2-45D7-984A-9A72-BC735D99FA45}" type="presParOf" srcId="{82C29839-6D28-0D41-9073-4F25BC5748BF}" destId="{1D323398-390F-5A4C-93BC-E85ADC5CFE56}" srcOrd="1" destOrd="0" presId="urn:microsoft.com/office/officeart/2008/layout/HorizontalMultiLevelHierarchy"/>
    <dgm:cxn modelId="{0C44795A-A668-6249-92FB-34B4729859C7}" type="presParOf" srcId="{1D323398-390F-5A4C-93BC-E85ADC5CFE56}" destId="{3290312B-EB03-F64F-BA52-6749374C580D}" srcOrd="0" destOrd="0" presId="urn:microsoft.com/office/officeart/2008/layout/HorizontalMultiLevelHierarchy"/>
    <dgm:cxn modelId="{32BB314C-3A02-9048-B784-9C6B3F1BA934}" type="presParOf" srcId="{3290312B-EB03-F64F-BA52-6749374C580D}" destId="{A22ED7D8-07DB-E745-B24C-EC1A8CD6B1A2}" srcOrd="0" destOrd="0" presId="urn:microsoft.com/office/officeart/2008/layout/HorizontalMultiLevelHierarchy"/>
    <dgm:cxn modelId="{CEDDE975-0E1C-5247-A1DA-1AD6BF66300A}" type="presParOf" srcId="{1D323398-390F-5A4C-93BC-E85ADC5CFE56}" destId="{0E080601-7AA0-2140-BDFF-5D7CFC8B46C0}" srcOrd="1" destOrd="0" presId="urn:microsoft.com/office/officeart/2008/layout/HorizontalMultiLevelHierarchy"/>
    <dgm:cxn modelId="{71DEFFA0-166E-F243-BB0C-5C24838B8988}" type="presParOf" srcId="{0E080601-7AA0-2140-BDFF-5D7CFC8B46C0}" destId="{B8D4C4E0-E7F4-D441-90E0-CC5A8194C025}" srcOrd="0" destOrd="0" presId="urn:microsoft.com/office/officeart/2008/layout/HorizontalMultiLevelHierarchy"/>
    <dgm:cxn modelId="{6986286B-3B1A-E54B-B7BC-24DDFDD4AA2D}" type="presParOf" srcId="{0E080601-7AA0-2140-BDFF-5D7CFC8B46C0}" destId="{E1DDF569-9AD7-534B-85CE-775E644D647B}" srcOrd="1" destOrd="0" presId="urn:microsoft.com/office/officeart/2008/layout/HorizontalMultiLevelHierarchy"/>
    <dgm:cxn modelId="{837E925E-E5AF-3C4C-8BEF-BB36A22EFF0C}" type="presParOf" srcId="{E1DDF569-9AD7-534B-85CE-775E644D647B}" destId="{EE4C26F8-5158-C943-A313-4B9DD9CAAC38}" srcOrd="0" destOrd="0" presId="urn:microsoft.com/office/officeart/2008/layout/HorizontalMultiLevelHierarchy"/>
    <dgm:cxn modelId="{D0C28F79-DC81-C146-A564-81C586813A85}" type="presParOf" srcId="{EE4C26F8-5158-C943-A313-4B9DD9CAAC38}" destId="{B863B0E9-99B2-DE46-88A1-46927FFB4D3E}" srcOrd="0" destOrd="0" presId="urn:microsoft.com/office/officeart/2008/layout/HorizontalMultiLevelHierarchy"/>
    <dgm:cxn modelId="{C68579AC-10A3-924E-AE85-C6879E9AD18D}" type="presParOf" srcId="{E1DDF569-9AD7-534B-85CE-775E644D647B}" destId="{5E80A9EA-49F0-C547-8885-B7554F0E479B}" srcOrd="1" destOrd="0" presId="urn:microsoft.com/office/officeart/2008/layout/HorizontalMultiLevelHierarchy"/>
    <dgm:cxn modelId="{3FA64D70-7E5F-6147-8926-DA5AD40584C0}" type="presParOf" srcId="{5E80A9EA-49F0-C547-8885-B7554F0E479B}" destId="{266DFFDC-1120-2C42-86E1-29F7AC9431EA}" srcOrd="0" destOrd="0" presId="urn:microsoft.com/office/officeart/2008/layout/HorizontalMultiLevelHierarchy"/>
    <dgm:cxn modelId="{B50A718F-5B84-C64A-9DBF-84B5AC0A6ED8}" type="presParOf" srcId="{5E80A9EA-49F0-C547-8885-B7554F0E479B}" destId="{E270010A-4139-FA46-8170-599929EC92DE}" srcOrd="1" destOrd="0" presId="urn:microsoft.com/office/officeart/2008/layout/HorizontalMultiLevelHierarchy"/>
    <dgm:cxn modelId="{6081D903-EF64-E740-9E0A-148A84A8F3FC}" type="presParOf" srcId="{1D323398-390F-5A4C-93BC-E85ADC5CFE56}" destId="{1EC88DC2-54E6-DB44-8941-B2DFCFFF8A42}" srcOrd="2" destOrd="0" presId="urn:microsoft.com/office/officeart/2008/layout/HorizontalMultiLevelHierarchy"/>
    <dgm:cxn modelId="{959A9C58-89D6-804B-BEF0-FC86EC91353C}" type="presParOf" srcId="{1EC88DC2-54E6-DB44-8941-B2DFCFFF8A42}" destId="{0BB44AA3-D53C-9C4D-98CA-7C9CDCDD9914}" srcOrd="0" destOrd="0" presId="urn:microsoft.com/office/officeart/2008/layout/HorizontalMultiLevelHierarchy"/>
    <dgm:cxn modelId="{668D8D08-DD05-A249-A246-645435AFC269}" type="presParOf" srcId="{1D323398-390F-5A4C-93BC-E85ADC5CFE56}" destId="{9939C111-BA38-9440-9192-BFBB2E21FBA1}" srcOrd="3" destOrd="0" presId="urn:microsoft.com/office/officeart/2008/layout/HorizontalMultiLevelHierarchy"/>
    <dgm:cxn modelId="{4D41BF85-6941-D340-8886-41FDB9131358}" type="presParOf" srcId="{9939C111-BA38-9440-9192-BFBB2E21FBA1}" destId="{4BA6A956-8B85-A644-BBA4-A755E3CD4DC8}" srcOrd="0" destOrd="0" presId="urn:microsoft.com/office/officeart/2008/layout/HorizontalMultiLevelHierarchy"/>
    <dgm:cxn modelId="{F843FE78-FB73-6B46-8F64-B58AC585FF27}" type="presParOf" srcId="{9939C111-BA38-9440-9192-BFBB2E21FBA1}" destId="{47357633-CCE6-8144-9DF0-52D29E094D0A}" srcOrd="1" destOrd="0" presId="urn:microsoft.com/office/officeart/2008/layout/HorizontalMultiLevelHierarchy"/>
    <dgm:cxn modelId="{AACBFC5D-9E4F-7B42-9460-19C6BCC09791}" type="presParOf" srcId="{47357633-CCE6-8144-9DF0-52D29E094D0A}" destId="{9DF1E241-E173-FF4F-A330-80F094EA9D9C}" srcOrd="0" destOrd="0" presId="urn:microsoft.com/office/officeart/2008/layout/HorizontalMultiLevelHierarchy"/>
    <dgm:cxn modelId="{558114D8-13CE-EE45-985C-2FADF249EC14}" type="presParOf" srcId="{9DF1E241-E173-FF4F-A330-80F094EA9D9C}" destId="{B92F897F-FBF5-8448-8D4C-4C76D5E9EF7A}" srcOrd="0" destOrd="0" presId="urn:microsoft.com/office/officeart/2008/layout/HorizontalMultiLevelHierarchy"/>
    <dgm:cxn modelId="{3148F295-4DD0-504A-AF2C-EA20B0D0098D}" type="presParOf" srcId="{47357633-CCE6-8144-9DF0-52D29E094D0A}" destId="{BBC3FB73-24C1-4E45-B86D-A50ED8C7AB4C}" srcOrd="1" destOrd="0" presId="urn:microsoft.com/office/officeart/2008/layout/HorizontalMultiLevelHierarchy"/>
    <dgm:cxn modelId="{0A8B12F5-5694-1A44-B9B8-617E243655BF}" type="presParOf" srcId="{BBC3FB73-24C1-4E45-B86D-A50ED8C7AB4C}" destId="{A45E6BD4-C492-774C-BBE5-78399A3A9E3E}" srcOrd="0" destOrd="0" presId="urn:microsoft.com/office/officeart/2008/layout/HorizontalMultiLevelHierarchy"/>
    <dgm:cxn modelId="{2D066D3C-2E9F-7F48-9A94-5E5856F8D9AB}" type="presParOf" srcId="{BBC3FB73-24C1-4E45-B86D-A50ED8C7AB4C}" destId="{40969D67-0C50-4745-B0B2-3794EA1F592C}" srcOrd="1" destOrd="0" presId="urn:microsoft.com/office/officeart/2008/layout/HorizontalMultiLevelHierarchy"/>
  </dgm:cxnLst>
  <dgm:bg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1E241-E173-FF4F-A330-80F094EA9D9C}">
      <dsp:nvSpPr>
        <dsp:cNvPr id="0" name=""/>
        <dsp:cNvSpPr/>
      </dsp:nvSpPr>
      <dsp:spPr>
        <a:xfrm>
          <a:off x="5041181" y="2897293"/>
          <a:ext cx="3726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60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167" y="2933698"/>
        <a:ext cx="18630" cy="18630"/>
      </dsp:txXfrm>
    </dsp:sp>
    <dsp:sp modelId="{1EC88DC2-54E6-DB44-8941-B2DFCFFF8A42}">
      <dsp:nvSpPr>
        <dsp:cNvPr id="0" name=""/>
        <dsp:cNvSpPr/>
      </dsp:nvSpPr>
      <dsp:spPr>
        <a:xfrm>
          <a:off x="2805560" y="2588017"/>
          <a:ext cx="372603" cy="354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301" y="0"/>
              </a:lnTo>
              <a:lnTo>
                <a:pt x="186301" y="354995"/>
              </a:lnTo>
              <a:lnTo>
                <a:pt x="372603" y="35499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8996" y="2752649"/>
        <a:ext cx="25732" cy="25732"/>
      </dsp:txXfrm>
    </dsp:sp>
    <dsp:sp modelId="{EE4C26F8-5158-C943-A313-4B9DD9CAAC38}">
      <dsp:nvSpPr>
        <dsp:cNvPr id="0" name=""/>
        <dsp:cNvSpPr/>
      </dsp:nvSpPr>
      <dsp:spPr>
        <a:xfrm>
          <a:off x="5041181" y="2187302"/>
          <a:ext cx="3726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60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167" y="2223707"/>
        <a:ext cx="18630" cy="18630"/>
      </dsp:txXfrm>
    </dsp:sp>
    <dsp:sp modelId="{3290312B-EB03-F64F-BA52-6749374C580D}">
      <dsp:nvSpPr>
        <dsp:cNvPr id="0" name=""/>
        <dsp:cNvSpPr/>
      </dsp:nvSpPr>
      <dsp:spPr>
        <a:xfrm>
          <a:off x="2805560" y="2233022"/>
          <a:ext cx="372603" cy="354995"/>
        </a:xfrm>
        <a:custGeom>
          <a:avLst/>
          <a:gdLst/>
          <a:ahLst/>
          <a:cxnLst/>
          <a:rect l="0" t="0" r="0" b="0"/>
          <a:pathLst>
            <a:path>
              <a:moveTo>
                <a:pt x="0" y="354995"/>
              </a:moveTo>
              <a:lnTo>
                <a:pt x="186301" y="354995"/>
              </a:lnTo>
              <a:lnTo>
                <a:pt x="186301" y="0"/>
              </a:lnTo>
              <a:lnTo>
                <a:pt x="372603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8996" y="2397653"/>
        <a:ext cx="25732" cy="25732"/>
      </dsp:txXfrm>
    </dsp:sp>
    <dsp:sp modelId="{0FB47408-4EE5-E140-8527-A6EA98385D33}">
      <dsp:nvSpPr>
        <dsp:cNvPr id="0" name=""/>
        <dsp:cNvSpPr/>
      </dsp:nvSpPr>
      <dsp:spPr>
        <a:xfrm>
          <a:off x="569940" y="1878026"/>
          <a:ext cx="372603" cy="70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301" y="0"/>
              </a:lnTo>
              <a:lnTo>
                <a:pt x="186301" y="709991"/>
              </a:lnTo>
              <a:lnTo>
                <a:pt x="372603" y="70999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6196" y="2212976"/>
        <a:ext cx="40091" cy="40091"/>
      </dsp:txXfrm>
    </dsp:sp>
    <dsp:sp modelId="{CF8E15B5-5F0E-694B-96E7-7D4FC04E1C95}">
      <dsp:nvSpPr>
        <dsp:cNvPr id="0" name=""/>
        <dsp:cNvSpPr/>
      </dsp:nvSpPr>
      <dsp:spPr>
        <a:xfrm>
          <a:off x="5041181" y="1477310"/>
          <a:ext cx="3726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60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167" y="1513715"/>
        <a:ext cx="18630" cy="18630"/>
      </dsp:txXfrm>
    </dsp:sp>
    <dsp:sp modelId="{097BEFD7-5E9A-884A-85B8-49481C03D484}">
      <dsp:nvSpPr>
        <dsp:cNvPr id="0" name=""/>
        <dsp:cNvSpPr/>
      </dsp:nvSpPr>
      <dsp:spPr>
        <a:xfrm>
          <a:off x="2805560" y="1168035"/>
          <a:ext cx="372603" cy="354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301" y="0"/>
              </a:lnTo>
              <a:lnTo>
                <a:pt x="186301" y="354995"/>
              </a:lnTo>
              <a:lnTo>
                <a:pt x="372603" y="35499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8996" y="1332667"/>
        <a:ext cx="25732" cy="25732"/>
      </dsp:txXfrm>
    </dsp:sp>
    <dsp:sp modelId="{4FCC6207-62C4-7745-8A80-10C97114D735}">
      <dsp:nvSpPr>
        <dsp:cNvPr id="0" name=""/>
        <dsp:cNvSpPr/>
      </dsp:nvSpPr>
      <dsp:spPr>
        <a:xfrm>
          <a:off x="5041181" y="767319"/>
          <a:ext cx="3726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60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167" y="803724"/>
        <a:ext cx="18630" cy="18630"/>
      </dsp:txXfrm>
    </dsp:sp>
    <dsp:sp modelId="{B879250C-41A5-E343-9837-7CEC3A64480A}">
      <dsp:nvSpPr>
        <dsp:cNvPr id="0" name=""/>
        <dsp:cNvSpPr/>
      </dsp:nvSpPr>
      <dsp:spPr>
        <a:xfrm>
          <a:off x="2805560" y="813039"/>
          <a:ext cx="372603" cy="354995"/>
        </a:xfrm>
        <a:custGeom>
          <a:avLst/>
          <a:gdLst/>
          <a:ahLst/>
          <a:cxnLst/>
          <a:rect l="0" t="0" r="0" b="0"/>
          <a:pathLst>
            <a:path>
              <a:moveTo>
                <a:pt x="0" y="354995"/>
              </a:moveTo>
              <a:lnTo>
                <a:pt x="186301" y="354995"/>
              </a:lnTo>
              <a:lnTo>
                <a:pt x="186301" y="0"/>
              </a:lnTo>
              <a:lnTo>
                <a:pt x="372603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8996" y="977671"/>
        <a:ext cx="25732" cy="25732"/>
      </dsp:txXfrm>
    </dsp:sp>
    <dsp:sp modelId="{851DDEA0-4969-A54E-A534-A8432553CF14}">
      <dsp:nvSpPr>
        <dsp:cNvPr id="0" name=""/>
        <dsp:cNvSpPr/>
      </dsp:nvSpPr>
      <dsp:spPr>
        <a:xfrm>
          <a:off x="569940" y="1168035"/>
          <a:ext cx="372603" cy="709991"/>
        </a:xfrm>
        <a:custGeom>
          <a:avLst/>
          <a:gdLst/>
          <a:ahLst/>
          <a:cxnLst/>
          <a:rect l="0" t="0" r="0" b="0"/>
          <a:pathLst>
            <a:path>
              <a:moveTo>
                <a:pt x="0" y="709991"/>
              </a:moveTo>
              <a:lnTo>
                <a:pt x="186301" y="709991"/>
              </a:lnTo>
              <a:lnTo>
                <a:pt x="186301" y="0"/>
              </a:lnTo>
              <a:lnTo>
                <a:pt x="37260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6196" y="1502985"/>
        <a:ext cx="40091" cy="40091"/>
      </dsp:txXfrm>
    </dsp:sp>
    <dsp:sp modelId="{2BA847C1-2D79-D246-9EFB-1C9D21A3EB2A}">
      <dsp:nvSpPr>
        <dsp:cNvPr id="0" name=""/>
        <dsp:cNvSpPr/>
      </dsp:nvSpPr>
      <dsp:spPr>
        <a:xfrm rot="16200000">
          <a:off x="-1208774" y="1594030"/>
          <a:ext cx="2989436" cy="567992"/>
        </a:xfrm>
        <a:prstGeom prst="rect">
          <a:avLst/>
        </a:prstGeom>
        <a:solidFill>
          <a:srgbClr val="99CCCC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000000"/>
              </a:solidFill>
            </a:rPr>
            <a:t>Databases</a:t>
          </a:r>
          <a:endParaRPr lang="en-US" sz="3900" kern="1200" dirty="0">
            <a:solidFill>
              <a:srgbClr val="000000"/>
            </a:solidFill>
          </a:endParaRPr>
        </a:p>
      </dsp:txBody>
      <dsp:txXfrm>
        <a:off x="-1208774" y="1594030"/>
        <a:ext cx="2989436" cy="567992"/>
      </dsp:txXfrm>
    </dsp:sp>
    <dsp:sp modelId="{008168CE-6D36-9F49-A75A-EA5E08F6886D}">
      <dsp:nvSpPr>
        <dsp:cNvPr id="0" name=""/>
        <dsp:cNvSpPr/>
      </dsp:nvSpPr>
      <dsp:spPr>
        <a:xfrm>
          <a:off x="942543" y="884038"/>
          <a:ext cx="1863016" cy="567992"/>
        </a:xfrm>
        <a:prstGeom prst="rect">
          <a:avLst/>
        </a:prstGeom>
        <a:solidFill>
          <a:srgbClr val="99CCCC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Function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942543" y="884038"/>
        <a:ext cx="1863016" cy="567992"/>
      </dsp:txXfrm>
    </dsp:sp>
    <dsp:sp modelId="{E2054D81-2369-2D47-A41E-3306C99EE967}">
      <dsp:nvSpPr>
        <dsp:cNvPr id="0" name=""/>
        <dsp:cNvSpPr/>
      </dsp:nvSpPr>
      <dsp:spPr>
        <a:xfrm>
          <a:off x="3178164" y="529043"/>
          <a:ext cx="1863016" cy="567992"/>
        </a:xfrm>
        <a:prstGeom prst="rect">
          <a:avLst/>
        </a:prstGeom>
        <a:solidFill>
          <a:srgbClr val="99CCCC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Operational</a:t>
          </a:r>
        </a:p>
      </dsp:txBody>
      <dsp:txXfrm>
        <a:off x="3178164" y="529043"/>
        <a:ext cx="1863016" cy="567992"/>
      </dsp:txXfrm>
    </dsp:sp>
    <dsp:sp modelId="{166C789F-5AF7-D446-BD80-1FBFC0A8DB66}">
      <dsp:nvSpPr>
        <dsp:cNvPr id="0" name=""/>
        <dsp:cNvSpPr/>
      </dsp:nvSpPr>
      <dsp:spPr>
        <a:xfrm>
          <a:off x="5413784" y="529043"/>
          <a:ext cx="1863016" cy="567992"/>
        </a:xfrm>
        <a:prstGeom prst="rect">
          <a:avLst/>
        </a:prstGeom>
        <a:solidFill>
          <a:srgbClr val="99CCCC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EXAMPLES: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Ticketing, boarding pass, luggage tags, flight schedules. </a:t>
          </a:r>
        </a:p>
      </dsp:txBody>
      <dsp:txXfrm>
        <a:off x="5413784" y="529043"/>
        <a:ext cx="1863016" cy="567992"/>
      </dsp:txXfrm>
    </dsp:sp>
    <dsp:sp modelId="{B67E8787-64FC-E446-A16F-A7ACB4D5A99B}">
      <dsp:nvSpPr>
        <dsp:cNvPr id="0" name=""/>
        <dsp:cNvSpPr/>
      </dsp:nvSpPr>
      <dsp:spPr>
        <a:xfrm>
          <a:off x="3178164" y="1239034"/>
          <a:ext cx="1863016" cy="567992"/>
        </a:xfrm>
        <a:prstGeom prst="rect">
          <a:avLst/>
        </a:prstGeom>
        <a:solidFill>
          <a:srgbClr val="99CCCC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Reporting and Analytics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3178164" y="1239034"/>
        <a:ext cx="1863016" cy="567992"/>
      </dsp:txXfrm>
    </dsp:sp>
    <dsp:sp modelId="{B22CB841-5EA3-B44F-8886-DBC140EC56D7}">
      <dsp:nvSpPr>
        <dsp:cNvPr id="0" name=""/>
        <dsp:cNvSpPr/>
      </dsp:nvSpPr>
      <dsp:spPr>
        <a:xfrm>
          <a:off x="5413784" y="1239034"/>
          <a:ext cx="1863016" cy="567992"/>
        </a:xfrm>
        <a:prstGeom prst="rect">
          <a:avLst/>
        </a:prstGeom>
        <a:solidFill>
          <a:srgbClr val="99CCCC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EXAMPLES: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Pricing Analysis, schedule analysis, weather analysis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5413784" y="1239034"/>
        <a:ext cx="1863016" cy="567992"/>
      </dsp:txXfrm>
    </dsp:sp>
    <dsp:sp modelId="{29CF5330-BCAB-C444-B04E-CCA4C32987BE}">
      <dsp:nvSpPr>
        <dsp:cNvPr id="0" name=""/>
        <dsp:cNvSpPr/>
      </dsp:nvSpPr>
      <dsp:spPr>
        <a:xfrm>
          <a:off x="942543" y="2304021"/>
          <a:ext cx="1863016" cy="567992"/>
        </a:xfrm>
        <a:prstGeom prst="rect">
          <a:avLst/>
        </a:prstGeom>
        <a:solidFill>
          <a:srgbClr val="99CCCC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Structure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942543" y="2304021"/>
        <a:ext cx="1863016" cy="567992"/>
      </dsp:txXfrm>
    </dsp:sp>
    <dsp:sp modelId="{B8D4C4E0-E7F4-D441-90E0-CC5A8194C025}">
      <dsp:nvSpPr>
        <dsp:cNvPr id="0" name=""/>
        <dsp:cNvSpPr/>
      </dsp:nvSpPr>
      <dsp:spPr>
        <a:xfrm>
          <a:off x="3178164" y="1949025"/>
          <a:ext cx="1863016" cy="567992"/>
        </a:xfrm>
        <a:prstGeom prst="rect">
          <a:avLst/>
        </a:prstGeom>
        <a:solidFill>
          <a:srgbClr val="99CCCC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Relational</a:t>
          </a:r>
          <a:r>
            <a:rPr lang="en-US" sz="1100" kern="1200" dirty="0" smtClean="0"/>
            <a:t> </a:t>
          </a:r>
          <a:r>
            <a:rPr lang="en-US" sz="1100" kern="1200" dirty="0" smtClean="0">
              <a:solidFill>
                <a:srgbClr val="000000"/>
              </a:solidFill>
            </a:rPr>
            <a:t>Databases</a:t>
          </a:r>
        </a:p>
      </dsp:txBody>
      <dsp:txXfrm>
        <a:off x="3178164" y="1949025"/>
        <a:ext cx="1863016" cy="567992"/>
      </dsp:txXfrm>
    </dsp:sp>
    <dsp:sp modelId="{266DFFDC-1120-2C42-86E1-29F7AC9431EA}">
      <dsp:nvSpPr>
        <dsp:cNvPr id="0" name=""/>
        <dsp:cNvSpPr/>
      </dsp:nvSpPr>
      <dsp:spPr>
        <a:xfrm>
          <a:off x="5413784" y="1949025"/>
          <a:ext cx="1863016" cy="567992"/>
        </a:xfrm>
        <a:prstGeom prst="rect">
          <a:avLst/>
        </a:prstGeom>
        <a:solidFill>
          <a:srgbClr val="99CCCC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EXAMPLES: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Oracle, SQL Server 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5413784" y="1949025"/>
        <a:ext cx="1863016" cy="567992"/>
      </dsp:txXfrm>
    </dsp:sp>
    <dsp:sp modelId="{4BA6A956-8B85-A644-BBA4-A755E3CD4DC8}">
      <dsp:nvSpPr>
        <dsp:cNvPr id="0" name=""/>
        <dsp:cNvSpPr/>
      </dsp:nvSpPr>
      <dsp:spPr>
        <a:xfrm>
          <a:off x="3178164" y="2659016"/>
          <a:ext cx="1863016" cy="567992"/>
        </a:xfrm>
        <a:prstGeom prst="rect">
          <a:avLst/>
        </a:prstGeom>
        <a:solidFill>
          <a:srgbClr val="99CCCC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Data Warehouse /  Big Data</a:t>
          </a:r>
        </a:p>
      </dsp:txBody>
      <dsp:txXfrm>
        <a:off x="3178164" y="2659016"/>
        <a:ext cx="1863016" cy="567992"/>
      </dsp:txXfrm>
    </dsp:sp>
    <dsp:sp modelId="{A45E6BD4-C492-774C-BBE5-78399A3A9E3E}">
      <dsp:nvSpPr>
        <dsp:cNvPr id="0" name=""/>
        <dsp:cNvSpPr/>
      </dsp:nvSpPr>
      <dsp:spPr>
        <a:xfrm>
          <a:off x="5413784" y="2659016"/>
          <a:ext cx="1863016" cy="567992"/>
        </a:xfrm>
        <a:prstGeom prst="rect">
          <a:avLst/>
        </a:prstGeom>
        <a:solidFill>
          <a:srgbClr val="99CCCC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EXAMPLES: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Oracle, </a:t>
          </a:r>
          <a:r>
            <a:rPr lang="en-US" sz="1100" kern="1200" dirty="0" err="1" smtClean="0">
              <a:solidFill>
                <a:srgbClr val="000000"/>
              </a:solidFill>
            </a:rPr>
            <a:t>TerraData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5413784" y="2659016"/>
        <a:ext cx="1863016" cy="56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8650" y="435055"/>
            <a:ext cx="7814227" cy="584385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484416" y="274050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050333" y="280900"/>
            <a:ext cx="566928" cy="56692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8650" y="435055"/>
            <a:ext cx="7814227" cy="5843852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Aruna </a:t>
            </a:r>
            <a:r>
              <a:rPr lang="en-US" dirty="0" err="1" smtClean="0"/>
              <a:t>Manyam</a:t>
            </a:r>
            <a:endParaRPr lang="en-US" dirty="0" smtClean="0"/>
          </a:p>
          <a:p>
            <a:r>
              <a:rPr lang="en-US" dirty="0" smtClean="0"/>
              <a:t>Database Architect – Delta Airlines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101" y="615341"/>
            <a:ext cx="6349796" cy="535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Examples </a:t>
            </a:r>
            <a:r>
              <a:rPr lang="en-US" sz="2000" b="1" dirty="0"/>
              <a:t>of using </a:t>
            </a:r>
            <a:r>
              <a:rPr lang="en-US" sz="2000" b="1" dirty="0" err="1"/>
              <a:t>DataTypes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1400" dirty="0"/>
              <a:t> </a:t>
            </a:r>
          </a:p>
          <a:p>
            <a:r>
              <a:rPr lang="en-US" sz="1400" cap="all" dirty="0"/>
              <a:t>Create table teachers ( </a:t>
            </a:r>
            <a:endParaRPr lang="en-US" sz="1400" cap="all" dirty="0" smtClean="0"/>
          </a:p>
          <a:p>
            <a:pPr lvl="1"/>
            <a:r>
              <a:rPr lang="en-US" sz="1400" cap="all" dirty="0" err="1" smtClean="0"/>
              <a:t>teacherID</a:t>
            </a:r>
            <a:r>
              <a:rPr lang="en-US" sz="1400" cap="all" dirty="0" smtClean="0"/>
              <a:t> </a:t>
            </a:r>
            <a:r>
              <a:rPr lang="en-US" sz="1400" cap="all" dirty="0"/>
              <a:t>number   NOT NULL,</a:t>
            </a:r>
          </a:p>
          <a:p>
            <a:pPr lvl="1"/>
            <a:r>
              <a:rPr lang="en-US" sz="1400" cap="all" dirty="0"/>
              <a:t>name    varchar2(300)  NOT NULL ,</a:t>
            </a:r>
          </a:p>
          <a:p>
            <a:pPr lvl="1"/>
            <a:r>
              <a:rPr lang="en-US" sz="1400" cap="all" dirty="0"/>
              <a:t>Office   varchar2(100) NOT NULL,</a:t>
            </a:r>
          </a:p>
          <a:p>
            <a:pPr lvl="1"/>
            <a:r>
              <a:rPr lang="en-US" sz="1400" cap="all" dirty="0"/>
              <a:t>Date of Join Date,</a:t>
            </a:r>
          </a:p>
          <a:p>
            <a:pPr lvl="1"/>
            <a:r>
              <a:rPr lang="en-US" sz="1400" cap="all" dirty="0"/>
              <a:t>Phone  number ,</a:t>
            </a:r>
          </a:p>
          <a:p>
            <a:pPr lvl="1"/>
            <a:r>
              <a:rPr lang="en-US" sz="1400" cap="all" dirty="0"/>
              <a:t>email varchar2( 20) )</a:t>
            </a:r>
          </a:p>
          <a:p>
            <a:r>
              <a:rPr lang="en-US" sz="1400" cap="all" dirty="0"/>
              <a:t> </a:t>
            </a:r>
          </a:p>
          <a:p>
            <a:r>
              <a:rPr lang="en-US" sz="1400" cap="all" dirty="0"/>
              <a:t>Insert into table teachers </a:t>
            </a:r>
            <a:endParaRPr lang="en-US" sz="1400" cap="all" dirty="0" smtClean="0"/>
          </a:p>
          <a:p>
            <a:pPr lvl="1"/>
            <a:r>
              <a:rPr lang="en-US" sz="1400" cap="all" dirty="0" smtClean="0"/>
              <a:t>values </a:t>
            </a:r>
            <a:r>
              <a:rPr lang="en-US" sz="1400" cap="all" dirty="0"/>
              <a:t>( 1, ' Thomas Hardy' ,'School of Business' , 12-AUG-2013', 2013341234,'th@gmail.com');</a:t>
            </a:r>
          </a:p>
          <a:p>
            <a:pPr lvl="1"/>
            <a:r>
              <a:rPr lang="en-US" sz="1400" cap="all" dirty="0"/>
              <a:t> </a:t>
            </a:r>
          </a:p>
          <a:p>
            <a:r>
              <a:rPr lang="en-US" sz="1400" cap="all" dirty="0"/>
              <a:t>Video file and Large Images are usually stored on the disk and have the Metadata pointers in the database </a:t>
            </a:r>
          </a:p>
          <a:p>
            <a:r>
              <a:rPr lang="en-US" sz="1400" cap="all" dirty="0"/>
              <a:t> </a:t>
            </a:r>
          </a:p>
          <a:p>
            <a:r>
              <a:rPr lang="en-US" sz="1400" cap="all" dirty="0" smtClean="0"/>
              <a:t>CREATE </a:t>
            </a:r>
            <a:r>
              <a:rPr lang="en-US" sz="1400" cap="all" dirty="0"/>
              <a:t>TABLE GAME  </a:t>
            </a:r>
            <a:r>
              <a:rPr lang="en-US" sz="1400" cap="all" dirty="0" smtClean="0"/>
              <a:t>(</a:t>
            </a:r>
            <a:endParaRPr lang="en-US" sz="1400" cap="all" dirty="0"/>
          </a:p>
          <a:p>
            <a:pPr lvl="1"/>
            <a:r>
              <a:rPr lang="en-US" sz="1400" cap="all" dirty="0" smtClean="0"/>
              <a:t>GAME_ID </a:t>
            </a:r>
            <a:r>
              <a:rPr lang="en-US" sz="1400" cap="all" dirty="0"/>
              <a:t>INTEGER NOT NULL PRIMARY KEY</a:t>
            </a:r>
            <a:r>
              <a:rPr lang="en-US" sz="1400" cap="all" dirty="0" smtClean="0"/>
              <a:t>,</a:t>
            </a:r>
            <a:endParaRPr lang="en-US" sz="1400" cap="all" dirty="0"/>
          </a:p>
          <a:p>
            <a:pPr lvl="1"/>
            <a:r>
              <a:rPr lang="en-US" sz="1400" cap="all" dirty="0" smtClean="0"/>
              <a:t>GAME_NAME </a:t>
            </a:r>
            <a:r>
              <a:rPr lang="en-US" sz="1400" cap="all" dirty="0"/>
              <a:t>VARCHAR (20)</a:t>
            </a:r>
            <a:r>
              <a:rPr lang="en-US" sz="1400" cap="all" dirty="0" smtClean="0"/>
              <a:t>,</a:t>
            </a:r>
            <a:endParaRPr lang="en-US" sz="1400" cap="all" dirty="0"/>
          </a:p>
          <a:p>
            <a:pPr lvl="1"/>
            <a:r>
              <a:rPr lang="en-US" sz="1400" cap="all" dirty="0" smtClean="0"/>
              <a:t>VIDEO  </a:t>
            </a:r>
            <a:r>
              <a:rPr lang="en-US" sz="1400" cap="all" dirty="0"/>
              <a:t>LONGBLOB )</a:t>
            </a:r>
            <a:r>
              <a:rPr lang="en-US" sz="1400" cap="all" dirty="0" smtClean="0"/>
              <a:t>;</a:t>
            </a:r>
            <a:endParaRPr lang="en-US" sz="1400" cap="all" dirty="0"/>
          </a:p>
          <a:p>
            <a:r>
              <a:rPr lang="en-US" sz="1400" cap="all" dirty="0"/>
              <a:t>INSERT INTO </a:t>
            </a:r>
            <a:r>
              <a:rPr lang="en-US" sz="1400" cap="all" dirty="0" smtClean="0"/>
              <a:t>GAME</a:t>
            </a:r>
          </a:p>
          <a:p>
            <a:pPr lvl="1"/>
            <a:r>
              <a:rPr lang="en-US" sz="1400" cap="all" dirty="0" smtClean="0"/>
              <a:t>values </a:t>
            </a:r>
            <a:r>
              <a:rPr lang="en-US" sz="1400" cap="all" dirty="0"/>
              <a:t>(3, 'Termonator2',LOAD_FILE("C:\\Users\\Public\\Videos\\Sample Video\\</a:t>
            </a:r>
            <a:r>
              <a:rPr lang="en-US" sz="1400" cap="all" dirty="0" err="1"/>
              <a:t>test.mpg</a:t>
            </a:r>
            <a:r>
              <a:rPr lang="en-US" sz="1400" cap="all" dirty="0"/>
              <a:t>"));</a:t>
            </a:r>
          </a:p>
        </p:txBody>
      </p:sp>
    </p:spTree>
    <p:extLst>
      <p:ext uri="{BB962C8B-B14F-4D97-AF65-F5344CB8AC3E}">
        <p14:creationId xmlns:p14="http://schemas.microsoft.com/office/powerpoint/2010/main" val="38321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2201" y="2036459"/>
            <a:ext cx="4673600" cy="288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Retrieve D</a:t>
            </a:r>
            <a:r>
              <a:rPr lang="en-US" sz="2000" b="1" dirty="0" smtClean="0"/>
              <a:t>ata </a:t>
            </a:r>
            <a:endParaRPr lang="en-US" sz="2000" b="1" dirty="0"/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Various Applications are used to retrieve data.</a:t>
            </a:r>
          </a:p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 smtClean="0"/>
              <a:t> Web </a:t>
            </a:r>
            <a:r>
              <a:rPr lang="en-US" dirty="0"/>
              <a:t>based Apps</a:t>
            </a:r>
          </a:p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 smtClean="0"/>
              <a:t> Java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 smtClean="0"/>
              <a:t> API ( Application Programming Interface)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 smtClean="0"/>
              <a:t> Apps </a:t>
            </a:r>
            <a:r>
              <a:rPr lang="en-US" dirty="0"/>
              <a:t>on Devices </a:t>
            </a:r>
          </a:p>
        </p:txBody>
      </p:sp>
      <p:pic>
        <p:nvPicPr>
          <p:cNvPr id="2" name="Picture 1" descr="database-1954920_19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1" y="2045730"/>
            <a:ext cx="2821799" cy="28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101" y="1525919"/>
            <a:ext cx="6349796" cy="385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Size of the </a:t>
            </a:r>
            <a:r>
              <a:rPr lang="en-US" sz="2000" b="1" dirty="0" smtClean="0"/>
              <a:t>databases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dirty="0"/>
              <a:t>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Size of databases depends on the data retention/Data Lifecycle </a:t>
            </a:r>
            <a:r>
              <a:rPr lang="en-US" dirty="0"/>
              <a:t>M</a:t>
            </a:r>
            <a:r>
              <a:rPr lang="en-US" dirty="0" smtClean="0"/>
              <a:t>anagement polices </a:t>
            </a:r>
            <a:r>
              <a:rPr lang="en-US" dirty="0"/>
              <a:t>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In Delta,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Operational </a:t>
            </a:r>
            <a:r>
              <a:rPr lang="en-US" dirty="0"/>
              <a:t>Databases are relatively </a:t>
            </a:r>
            <a:r>
              <a:rPr lang="en-US" dirty="0" smtClean="0"/>
              <a:t>small (800gb – 30 TB) with Data </a:t>
            </a:r>
            <a:r>
              <a:rPr lang="en-US" dirty="0"/>
              <a:t>retention </a:t>
            </a:r>
            <a:r>
              <a:rPr lang="en-US" dirty="0" smtClean="0"/>
              <a:t>of 1</a:t>
            </a:r>
            <a:r>
              <a:rPr lang="en-US" dirty="0"/>
              <a:t>-2 years.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Data warehouse </a:t>
            </a:r>
            <a:r>
              <a:rPr lang="en-US" dirty="0"/>
              <a:t>Databases are large </a:t>
            </a:r>
            <a:r>
              <a:rPr lang="en-US" dirty="0" smtClean="0"/>
              <a:t>(100s of TBs) </a:t>
            </a:r>
            <a:r>
              <a:rPr lang="en-US" dirty="0"/>
              <a:t>and Data retention is </a:t>
            </a:r>
            <a:r>
              <a:rPr lang="en-US" dirty="0" smtClean="0"/>
              <a:t>longer (7-10 Years). </a:t>
            </a:r>
            <a:endParaRPr lang="en-US" dirty="0"/>
          </a:p>
        </p:txBody>
      </p:sp>
      <p:pic>
        <p:nvPicPr>
          <p:cNvPr id="2" name="Picture 1" descr="database-152091_128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1" y="1079500"/>
            <a:ext cx="977454" cy="1079500"/>
          </a:xfrm>
          <a:prstGeom prst="rect">
            <a:avLst/>
          </a:prstGeom>
        </p:spPr>
      </p:pic>
      <p:pic>
        <p:nvPicPr>
          <p:cNvPr id="5" name="Picture 4" descr="database-152091_128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43" y="1079500"/>
            <a:ext cx="977454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101" y="155544"/>
            <a:ext cx="6349796" cy="4847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RDBMS in Delta Airlines: Use Case # 1</a:t>
            </a:r>
            <a:endParaRPr lang="en-US" b="1" dirty="0"/>
          </a:p>
        </p:txBody>
      </p:sp>
      <p:pic>
        <p:nvPicPr>
          <p:cNvPr id="3" name="Picture 2" descr="Flight and Booking EDS _DB_aruna 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8"/>
          <a:stretch/>
        </p:blipFill>
        <p:spPr>
          <a:xfrm>
            <a:off x="1003300" y="882666"/>
            <a:ext cx="6934200" cy="50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lta Kios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3" y="766486"/>
            <a:ext cx="1880548" cy="1410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4627" y="969328"/>
            <a:ext cx="3161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Checks in ATL – NYC</a:t>
            </a:r>
          </a:p>
          <a:p>
            <a:r>
              <a:rPr lang="en-US" dirty="0" smtClean="0"/>
              <a:t>Seat selection: 23 C (Aisle)</a:t>
            </a:r>
          </a:p>
          <a:p>
            <a:r>
              <a:rPr lang="en-US" dirty="0" smtClean="0"/>
              <a:t>Check in Bags: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1155" y="2750424"/>
            <a:ext cx="10541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FLT Info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99052" y="2746296"/>
            <a:ext cx="124883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Schedules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16700" y="2746296"/>
            <a:ext cx="1600201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Customer Info</a:t>
            </a:r>
            <a:endParaRPr lang="en-US" dirty="0"/>
          </a:p>
        </p:txBody>
      </p:sp>
      <p:cxnSp>
        <p:nvCxnSpPr>
          <p:cNvPr id="14" name="Straight Connector 13"/>
          <p:cNvCxnSpPr>
            <a:stCxn id="10" idx="0"/>
            <a:endCxn id="5" idx="2"/>
          </p:cNvCxnSpPr>
          <p:nvPr/>
        </p:nvCxnSpPr>
        <p:spPr>
          <a:xfrm flipH="1" flipV="1">
            <a:off x="1961457" y="2176897"/>
            <a:ext cx="5455344" cy="569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>
          <a:xfrm>
            <a:off x="1961457" y="2176897"/>
            <a:ext cx="2196748" cy="573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  <a:endCxn id="9" idx="0"/>
          </p:cNvCxnSpPr>
          <p:nvPr/>
        </p:nvCxnSpPr>
        <p:spPr>
          <a:xfrm>
            <a:off x="1961457" y="2176897"/>
            <a:ext cx="3762011" cy="569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184348" y="3657600"/>
            <a:ext cx="1078240" cy="1132364"/>
            <a:chOff x="5184348" y="3657600"/>
            <a:chExt cx="1078240" cy="1132364"/>
          </a:xfrm>
        </p:grpSpPr>
        <p:pic>
          <p:nvPicPr>
            <p:cNvPr id="24" name="Picture 23" descr="database-152091_128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983" y="3657600"/>
              <a:ext cx="666969" cy="736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184348" y="4420632"/>
              <a:ext cx="1078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Bookings</a:t>
              </a:r>
              <a:endParaRPr lang="en-US" dirty="0"/>
            </a:p>
          </p:txBody>
        </p:sp>
      </p:grpSp>
      <p:cxnSp>
        <p:nvCxnSpPr>
          <p:cNvPr id="29" name="Straight Connector 28"/>
          <p:cNvCxnSpPr>
            <a:stCxn id="8" idx="2"/>
            <a:endCxn id="24" idx="0"/>
          </p:cNvCxnSpPr>
          <p:nvPr/>
        </p:nvCxnSpPr>
        <p:spPr>
          <a:xfrm>
            <a:off x="4158205" y="3119756"/>
            <a:ext cx="1565263" cy="537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2"/>
            <a:endCxn id="24" idx="0"/>
          </p:cNvCxnSpPr>
          <p:nvPr/>
        </p:nvCxnSpPr>
        <p:spPr>
          <a:xfrm>
            <a:off x="5723468" y="3115628"/>
            <a:ext cx="0" cy="541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2"/>
            <a:endCxn id="24" idx="0"/>
          </p:cNvCxnSpPr>
          <p:nvPr/>
        </p:nvCxnSpPr>
        <p:spPr>
          <a:xfrm flipH="1">
            <a:off x="5723468" y="3115628"/>
            <a:ext cx="1693333" cy="541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917148" y="4080986"/>
            <a:ext cx="875134" cy="1020128"/>
            <a:chOff x="917148" y="3828018"/>
            <a:chExt cx="875134" cy="1020128"/>
          </a:xfrm>
        </p:grpSpPr>
        <p:pic>
          <p:nvPicPr>
            <p:cNvPr id="35" name="Picture 34" descr="database-152091_128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183" y="3828018"/>
              <a:ext cx="666969" cy="7366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17148" y="4478814"/>
              <a:ext cx="875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CARGO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64744" y="5032296"/>
            <a:ext cx="722636" cy="978258"/>
            <a:chOff x="3296918" y="4960382"/>
            <a:chExt cx="722636" cy="978258"/>
          </a:xfrm>
        </p:grpSpPr>
        <p:pic>
          <p:nvPicPr>
            <p:cNvPr id="38" name="Picture 37" descr="database-152091_128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918" y="4960382"/>
              <a:ext cx="666969" cy="7366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296918" y="5569308"/>
              <a:ext cx="72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BAGS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22628" y="4960382"/>
            <a:ext cx="793982" cy="1050172"/>
            <a:chOff x="5326477" y="3657600"/>
            <a:chExt cx="793982" cy="1050172"/>
          </a:xfrm>
        </p:grpSpPr>
        <p:pic>
          <p:nvPicPr>
            <p:cNvPr id="41" name="Picture 40" descr="database-152091_128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983" y="3657600"/>
              <a:ext cx="666969" cy="7366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326477" y="4338440"/>
              <a:ext cx="793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SEATS</a:t>
              </a:r>
              <a:endParaRPr lang="en-US" dirty="0"/>
            </a:p>
          </p:txBody>
        </p:sp>
      </p:grpSp>
      <p:cxnSp>
        <p:nvCxnSpPr>
          <p:cNvPr id="44" name="Straight Connector 43"/>
          <p:cNvCxnSpPr>
            <a:stCxn id="35" idx="3"/>
            <a:endCxn id="26" idx="0"/>
          </p:cNvCxnSpPr>
          <p:nvPr/>
        </p:nvCxnSpPr>
        <p:spPr>
          <a:xfrm flipV="1">
            <a:off x="1688152" y="4420632"/>
            <a:ext cx="4035316" cy="286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0"/>
            <a:endCxn id="26" idx="0"/>
          </p:cNvCxnSpPr>
          <p:nvPr/>
        </p:nvCxnSpPr>
        <p:spPr>
          <a:xfrm flipV="1">
            <a:off x="3998229" y="4420632"/>
            <a:ext cx="1725239" cy="611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0"/>
            <a:endCxn id="26" idx="0"/>
          </p:cNvCxnSpPr>
          <p:nvPr/>
        </p:nvCxnSpPr>
        <p:spPr>
          <a:xfrm flipH="1" flipV="1">
            <a:off x="5723468" y="4420632"/>
            <a:ext cx="1796151" cy="539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8500" y="3321924"/>
            <a:ext cx="1308100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Cargo Info updated for this flight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312508" y="5078652"/>
            <a:ext cx="130810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Bags are flagged to be loaded into this flight.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5763150" y="4960382"/>
            <a:ext cx="1308100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Seat is purchased and marked as “Not Available” to others.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1503307" y="154548"/>
            <a:ext cx="6349796" cy="4847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RDBMS in Delta Airlines: Use case #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8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_Flight-Delay-Dashboard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 r="3637" b="8017"/>
          <a:stretch/>
        </p:blipFill>
        <p:spPr>
          <a:xfrm rot="5400000">
            <a:off x="1904706" y="42130"/>
            <a:ext cx="5359988" cy="69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0801" y="1836053"/>
            <a:ext cx="635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300FF"/>
                </a:solidFill>
              </a:rPr>
              <a:t>Recoverability: </a:t>
            </a:r>
            <a:r>
              <a:rPr lang="en-US" sz="1600" dirty="0" smtClean="0"/>
              <a:t>Prepare </a:t>
            </a:r>
            <a:r>
              <a:rPr lang="en-US" sz="1600" dirty="0"/>
              <a:t>for the Hardware, Software, Network and system failures. Take Backups of the databases so you can recover the operations quickly.</a:t>
            </a:r>
          </a:p>
          <a:p>
            <a:endParaRPr lang="en-US" sz="1600" dirty="0"/>
          </a:p>
          <a:p>
            <a:r>
              <a:rPr lang="en-US" sz="1600" b="1" dirty="0" smtClean="0">
                <a:solidFill>
                  <a:srgbClr val="3300FF"/>
                </a:solidFill>
              </a:rPr>
              <a:t>Availability: </a:t>
            </a:r>
            <a:r>
              <a:rPr lang="en-US" sz="1600" dirty="0" smtClean="0"/>
              <a:t>All </a:t>
            </a:r>
            <a:r>
              <a:rPr lang="en-US" sz="1600" dirty="0"/>
              <a:t>the Mission Critical Applications are available 24x7 </a:t>
            </a:r>
            <a:r>
              <a:rPr lang="en-US" sz="1600" dirty="0" smtClean="0"/>
              <a:t>.    Plan for Business </a:t>
            </a:r>
            <a:r>
              <a:rPr lang="en-US" sz="1600" dirty="0"/>
              <a:t>Continuity and Disaster Recovery. Replicate the databases to another datacenter.</a:t>
            </a:r>
          </a:p>
          <a:p>
            <a:endParaRPr lang="en-US" sz="1600" dirty="0"/>
          </a:p>
          <a:p>
            <a:r>
              <a:rPr lang="en-US" sz="1600" b="1" dirty="0" smtClean="0">
                <a:solidFill>
                  <a:srgbClr val="3300FF"/>
                </a:solidFill>
              </a:rPr>
              <a:t>Security: </a:t>
            </a:r>
            <a:r>
              <a:rPr lang="en-US" sz="1600" dirty="0" smtClean="0"/>
              <a:t>All </a:t>
            </a:r>
            <a:r>
              <a:rPr lang="en-US" sz="1600" dirty="0"/>
              <a:t>Databases </a:t>
            </a:r>
            <a:r>
              <a:rPr lang="en-US" sz="1600" dirty="0" smtClean="0"/>
              <a:t>(and </a:t>
            </a:r>
            <a:r>
              <a:rPr lang="en-US" sz="1600" dirty="0"/>
              <a:t>other </a:t>
            </a:r>
            <a:r>
              <a:rPr lang="en-US" sz="1600" dirty="0" smtClean="0"/>
              <a:t>Infrastructure) </a:t>
            </a:r>
            <a:r>
              <a:rPr lang="en-US" sz="1600" dirty="0"/>
              <a:t>have security implemented to protect the Data .</a:t>
            </a:r>
          </a:p>
          <a:p>
            <a:endParaRPr lang="en-US" sz="1600" dirty="0"/>
          </a:p>
          <a:p>
            <a:r>
              <a:rPr lang="en-US" sz="1600" b="1" dirty="0" smtClean="0">
                <a:solidFill>
                  <a:srgbClr val="3300FF"/>
                </a:solidFill>
              </a:rPr>
              <a:t>Maintainability</a:t>
            </a:r>
            <a:r>
              <a:rPr lang="en-US" sz="1600" dirty="0" smtClean="0"/>
              <a:t>: Patching </a:t>
            </a:r>
            <a:r>
              <a:rPr lang="en-US" sz="1600" dirty="0"/>
              <a:t>/ Upgrading to latest versions and /or any other fixes to improve performance.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3100" y="927100"/>
            <a:ext cx="272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Database Management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726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6500" y="2581701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Q &amp; 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727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101" y="1102623"/>
            <a:ext cx="634979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Data warehouse </a:t>
            </a:r>
            <a:r>
              <a:rPr lang="en-US" sz="2000" b="1" dirty="0"/>
              <a:t>Use Case</a:t>
            </a:r>
            <a:r>
              <a:rPr lang="en-US" sz="2000" dirty="0"/>
              <a:t>  </a:t>
            </a:r>
          </a:p>
        </p:txBody>
      </p:sp>
      <p:pic>
        <p:nvPicPr>
          <p:cNvPr id="2" name="Picture 1" descr="business_intelligence_bi_software_architecture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55" y="1883106"/>
            <a:ext cx="5230599" cy="37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4782" y="782297"/>
            <a:ext cx="7020052" cy="335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 smtClean="0"/>
              <a:t>Large Volumes of Data :The </a:t>
            </a:r>
            <a:r>
              <a:rPr lang="en-US" sz="2000" b="1" dirty="0"/>
              <a:t>Business Opportunity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pPr>
              <a:lnSpc>
                <a:spcPct val="130000"/>
              </a:lnSpc>
            </a:pPr>
            <a:endParaRPr lang="en-US" dirty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100 </a:t>
            </a:r>
            <a:r>
              <a:rPr lang="en-US" dirty="0"/>
              <a:t>Million daily  Web </a:t>
            </a:r>
            <a:r>
              <a:rPr lang="en-US" dirty="0" smtClean="0"/>
              <a:t>transactions – </a:t>
            </a:r>
            <a:r>
              <a:rPr lang="en-US" dirty="0" err="1"/>
              <a:t>eCommerce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Delta.com</a:t>
            </a:r>
            <a:r>
              <a:rPr lang="en-US" dirty="0" smtClean="0"/>
              <a:t> </a:t>
            </a:r>
            <a:r>
              <a:rPr lang="en-US" dirty="0"/>
              <a:t>Website </a:t>
            </a:r>
            <a:r>
              <a:rPr lang="en-US" dirty="0" smtClean="0"/>
              <a:t>etc.)</a:t>
            </a:r>
            <a:endParaRPr lang="en-US" dirty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1 million Daily </a:t>
            </a:r>
            <a:r>
              <a:rPr lang="en-US" dirty="0"/>
              <a:t>Image  Uploads  -- Insurance Data </a:t>
            </a:r>
            <a:r>
              <a:rPr lang="en-US" dirty="0" smtClean="0"/>
              <a:t>(Auto</a:t>
            </a:r>
            <a:r>
              <a:rPr lang="en-US" dirty="0"/>
              <a:t>/Home </a:t>
            </a:r>
            <a:r>
              <a:rPr lang="en-US" dirty="0" smtClean="0"/>
              <a:t>etc</a:t>
            </a:r>
            <a:r>
              <a:rPr lang="en-US" dirty="0"/>
              <a:t>.</a:t>
            </a:r>
            <a:r>
              <a:rPr lang="en-US" dirty="0" smtClean="0"/>
              <a:t>) </a:t>
            </a:r>
            <a:endParaRPr lang="en-US" dirty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10 </a:t>
            </a:r>
            <a:r>
              <a:rPr lang="en-US" dirty="0"/>
              <a:t>Billion Daily Device </a:t>
            </a:r>
            <a:r>
              <a:rPr lang="en-US" dirty="0" smtClean="0"/>
              <a:t>Syncs – Consumer Data (Lifestyle</a:t>
            </a:r>
            <a:r>
              <a:rPr lang="en-US" dirty="0"/>
              <a:t>/Social Media, Biometrics </a:t>
            </a:r>
            <a:r>
              <a:rPr lang="en-US" dirty="0" smtClean="0"/>
              <a:t>etc</a:t>
            </a:r>
            <a:r>
              <a:rPr lang="en-US" dirty="0"/>
              <a:t>.</a:t>
            </a:r>
            <a:r>
              <a:rPr lang="en-US" dirty="0" smtClean="0"/>
              <a:t>) </a:t>
            </a:r>
            <a:endParaRPr lang="en-US" dirty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10 </a:t>
            </a:r>
            <a:r>
              <a:rPr lang="en-US" dirty="0"/>
              <a:t>million meters Hourly Uploads -- Utility </a:t>
            </a:r>
            <a:r>
              <a:rPr lang="en-US" dirty="0" smtClean="0"/>
              <a:t>(Power</a:t>
            </a:r>
            <a:r>
              <a:rPr lang="en-US" dirty="0"/>
              <a:t>/Water </a:t>
            </a:r>
            <a:r>
              <a:rPr lang="en-US" dirty="0" smtClean="0"/>
              <a:t>etc.)</a:t>
            </a:r>
            <a:endParaRPr lang="en-US" dirty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20 </a:t>
            </a:r>
            <a:r>
              <a:rPr lang="en-US" dirty="0"/>
              <a:t>Million Daily monitoring </a:t>
            </a:r>
            <a:r>
              <a:rPr lang="en-US" dirty="0" smtClean="0"/>
              <a:t>– Healthcare (</a:t>
            </a:r>
            <a:r>
              <a:rPr lang="en-US" dirty="0" err="1" smtClean="0"/>
              <a:t>Pharma</a:t>
            </a:r>
            <a:r>
              <a:rPr lang="en-US" dirty="0" smtClean="0"/>
              <a:t>/</a:t>
            </a:r>
            <a:r>
              <a:rPr lang="en-US" dirty="0"/>
              <a:t>Clinical </a:t>
            </a:r>
            <a:r>
              <a:rPr lang="en-US" dirty="0" smtClean="0"/>
              <a:t>etc.) </a:t>
            </a:r>
            <a:endParaRPr lang="en-US" dirty="0"/>
          </a:p>
        </p:txBody>
      </p:sp>
      <p:pic>
        <p:nvPicPr>
          <p:cNvPr id="6" name="Picture 5" descr="data-2899903_19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18000"/>
            <a:ext cx="6604000" cy="167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477" y="647852"/>
            <a:ext cx="6570956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Delta Airlines</a:t>
            </a:r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The Largest Airline in the world in Market Capitalization - $39.4B.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The Second largest airline in the world in revenue - $40B.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The Second largest airline in passengers carried - 500,000/day.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The Second largest in fleet size – 850+ aircraft.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Operates </a:t>
            </a:r>
            <a:r>
              <a:rPr lang="en-US" sz="1600" dirty="0"/>
              <a:t>Over 5,400 flights </a:t>
            </a:r>
            <a:r>
              <a:rPr lang="en-US" sz="1600" dirty="0" smtClean="0"/>
              <a:t>daily.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Over 80,000 employees.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 descr="A350-900-MSN115-Delta-take off-00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2" b="24002"/>
          <a:stretch/>
        </p:blipFill>
        <p:spPr>
          <a:xfrm>
            <a:off x="1293477" y="3741007"/>
            <a:ext cx="6570956" cy="20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101" y="1525919"/>
            <a:ext cx="6349796" cy="335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/>
              <a:t>Use of Data 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The Challenge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Recognizing a Pattern and Predicting Behavior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Finding Useful Data converting that into information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Modeling, Statistics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Econometrics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Decision Science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/>
              <a:t>Psychology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8652" y="4587736"/>
            <a:ext cx="1546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Data Warehouse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08468" y="3768586"/>
            <a:ext cx="1651000" cy="2057400"/>
            <a:chOff x="6508468" y="3768586"/>
            <a:chExt cx="1651000" cy="2057400"/>
          </a:xfrm>
        </p:grpSpPr>
        <p:sp>
          <p:nvSpPr>
            <p:cNvPr id="7" name="Can 6"/>
            <p:cNvSpPr/>
            <p:nvPr/>
          </p:nvSpPr>
          <p:spPr>
            <a:xfrm>
              <a:off x="6508468" y="3768586"/>
              <a:ext cx="1651000" cy="2057400"/>
            </a:xfrm>
            <a:prstGeom prst="ca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8652" y="4587736"/>
              <a:ext cx="1546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Data Warehouse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1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101" y="1878666"/>
            <a:ext cx="2081322" cy="227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/>
              <a:t>Data in Action</a:t>
            </a:r>
            <a:r>
              <a:rPr lang="en-US" sz="2000" b="1" dirty="0" smtClean="0"/>
              <a:t>:</a:t>
            </a:r>
          </a:p>
          <a:p>
            <a:pPr>
              <a:lnSpc>
                <a:spcPct val="130000"/>
              </a:lnSpc>
            </a:pPr>
            <a:r>
              <a:rPr lang="en-US" dirty="0"/>
              <a:t> 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Acquire </a:t>
            </a:r>
            <a:endParaRPr lang="en-US" dirty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Organize</a:t>
            </a:r>
            <a:endParaRPr lang="en-US" dirty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Analyze</a:t>
            </a:r>
            <a:endParaRPr lang="en-US" dirty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Decide</a:t>
            </a:r>
            <a:endParaRPr lang="en-US" dirty="0"/>
          </a:p>
        </p:txBody>
      </p:sp>
      <p:pic>
        <p:nvPicPr>
          <p:cNvPr id="2" name="Picture 1" descr="Big Data Oracl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17"/>
          <a:stretch/>
        </p:blipFill>
        <p:spPr>
          <a:xfrm>
            <a:off x="3715806" y="1561194"/>
            <a:ext cx="4421340" cy="3868810"/>
          </a:xfrm>
          <a:prstGeom prst="rect">
            <a:avLst/>
          </a:prstGeom>
        </p:spPr>
      </p:pic>
      <p:pic>
        <p:nvPicPr>
          <p:cNvPr id="3" name="Picture 2" descr="Orac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6" y="5035190"/>
            <a:ext cx="549654" cy="1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401" y="2171827"/>
            <a:ext cx="63497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Acquire:</a:t>
            </a:r>
          </a:p>
          <a:p>
            <a:r>
              <a:rPr lang="en-US" dirty="0"/>
              <a:t> </a:t>
            </a:r>
            <a:r>
              <a:rPr lang="en-US" dirty="0" smtClean="0"/>
              <a:t>Many </a:t>
            </a:r>
            <a:r>
              <a:rPr lang="en-US" dirty="0"/>
              <a:t>sources: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*  Social </a:t>
            </a:r>
            <a:r>
              <a:rPr lang="en-US" dirty="0"/>
              <a:t>media/Web transactions ( delta.com) /Satellite Images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ig Data Oracl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t="11889" r="40097" b="48111"/>
          <a:stretch/>
        </p:blipFill>
        <p:spPr>
          <a:xfrm>
            <a:off x="6678238" y="1423267"/>
            <a:ext cx="1537381" cy="1257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824" y="3564659"/>
            <a:ext cx="1982315" cy="1357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45" y="3796468"/>
            <a:ext cx="1779000" cy="735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213" y="3800447"/>
            <a:ext cx="1677343" cy="1052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488" y="4648776"/>
            <a:ext cx="1219886" cy="11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1401" y="2071963"/>
            <a:ext cx="672280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Reporting/Analytics  - NoSQL databases (Not </a:t>
            </a:r>
            <a:r>
              <a:rPr lang="en-US" sz="2000" dirty="0"/>
              <a:t>O</a:t>
            </a:r>
            <a:r>
              <a:rPr lang="en-US" sz="2000" dirty="0" smtClean="0"/>
              <a:t>nly SQL)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Complex Event Processing - like Aggregations/Pattern Detection/Real Time Dashboards or Analytical Reporting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NOSQL –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Simple Data Model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Easily  Scalable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Simple Administration</a:t>
            </a:r>
            <a:endParaRPr lang="en-US" dirty="0"/>
          </a:p>
        </p:txBody>
      </p:sp>
      <p:pic>
        <p:nvPicPr>
          <p:cNvPr id="5" name="Picture 4" descr="Big Data Oracl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6" t="51888" r="40282" b="10032"/>
          <a:stretch/>
        </p:blipFill>
        <p:spPr>
          <a:xfrm>
            <a:off x="6543904" y="1179411"/>
            <a:ext cx="1535399" cy="1195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1401" y="1179411"/>
            <a:ext cx="56792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Organize</a:t>
            </a:r>
            <a:endParaRPr lang="en-US" sz="2000" dirty="0"/>
          </a:p>
          <a:p>
            <a:r>
              <a:rPr lang="en-US" dirty="0" smtClean="0"/>
              <a:t>Store </a:t>
            </a:r>
            <a:r>
              <a:rPr lang="en-US" dirty="0"/>
              <a:t>the data 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Structured </a:t>
            </a:r>
            <a:r>
              <a:rPr lang="en-US" dirty="0"/>
              <a:t>or Unstructured or semi </a:t>
            </a:r>
            <a:r>
              <a:rPr lang="en-US" dirty="0" smtClean="0"/>
              <a:t>structured.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Chose </a:t>
            </a:r>
            <a:r>
              <a:rPr lang="en-US" dirty="0"/>
              <a:t>your Database servers Based on </a:t>
            </a:r>
            <a:r>
              <a:rPr lang="en-US" dirty="0" smtClean="0"/>
              <a:t>need: Operational </a:t>
            </a:r>
            <a:r>
              <a:rPr lang="en-US" dirty="0"/>
              <a:t>Databases or Reporting/Analytics 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59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101" y="957190"/>
            <a:ext cx="402829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Analyze 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Simple Querying and Reporting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Graph Analytics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Statistics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Data Mining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Spatial Analytics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Text Analytics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2000" b="1" dirty="0" smtClean="0"/>
              <a:t>Decide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Print </a:t>
            </a:r>
            <a:r>
              <a:rPr lang="en-US" dirty="0"/>
              <a:t>a boarding pass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Display Flight </a:t>
            </a:r>
            <a:r>
              <a:rPr lang="en-US" dirty="0"/>
              <a:t>Information </a:t>
            </a:r>
            <a:r>
              <a:rPr lang="en-US" dirty="0" smtClean="0"/>
              <a:t>(Arrivals</a:t>
            </a:r>
            <a:r>
              <a:rPr lang="en-US" dirty="0"/>
              <a:t>/</a:t>
            </a:r>
            <a:r>
              <a:rPr lang="en-US" dirty="0" smtClean="0"/>
              <a:t>Departures) on </a:t>
            </a:r>
            <a:r>
              <a:rPr lang="en-US" dirty="0"/>
              <a:t>the Airport Screens .</a:t>
            </a:r>
          </a:p>
          <a:p>
            <a:endParaRPr lang="en-US" dirty="0"/>
          </a:p>
        </p:txBody>
      </p:sp>
      <p:pic>
        <p:nvPicPr>
          <p:cNvPr id="3" name="Picture 2" descr="Big Data Oracl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51561" r="67979" b="11016"/>
          <a:stretch/>
        </p:blipFill>
        <p:spPr>
          <a:xfrm>
            <a:off x="5816600" y="957190"/>
            <a:ext cx="1803400" cy="1447800"/>
          </a:xfrm>
          <a:prstGeom prst="rect">
            <a:avLst/>
          </a:prstGeom>
        </p:spPr>
      </p:pic>
      <p:pic>
        <p:nvPicPr>
          <p:cNvPr id="5" name="Picture 4" descr="Big Data Oracl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12168" r="67794" b="48112"/>
          <a:stretch/>
        </p:blipFill>
        <p:spPr>
          <a:xfrm>
            <a:off x="5892800" y="3708400"/>
            <a:ext cx="17272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6500" y="2581701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Q &amp; 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182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477" y="1628781"/>
            <a:ext cx="390082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</a:t>
            </a:r>
            <a:r>
              <a:rPr lang="en-US" dirty="0" smtClean="0"/>
              <a:t>rom passenger ticketing to aircraft maintenance,  its importance cannot be emphasized enough.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3477" y="2795694"/>
            <a:ext cx="3557923" cy="306750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Flight Operations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Technical operations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Airport Customer Service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Revenue Management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Network </a:t>
            </a:r>
            <a:r>
              <a:rPr lang="en-US" sz="1600" dirty="0" smtClean="0"/>
              <a:t>(Flight Schedules)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Finance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Planning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In-flight Service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Fuel Management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Supply Chain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Reservation and Customer </a:t>
            </a:r>
            <a:r>
              <a:rPr lang="en-US" sz="1600" dirty="0" smtClean="0"/>
              <a:t>care</a:t>
            </a:r>
            <a:r>
              <a:rPr lang="en-US" sz="1600" dirty="0"/>
              <a:t> </a:t>
            </a:r>
          </a:p>
        </p:txBody>
      </p:sp>
      <p:pic>
        <p:nvPicPr>
          <p:cNvPr id="7" name="Picture 6" descr="20140924_777ext-0569-v2_g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0" r="5703"/>
          <a:stretch/>
        </p:blipFill>
        <p:spPr>
          <a:xfrm>
            <a:off x="5284738" y="1830493"/>
            <a:ext cx="2894062" cy="4009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2370" y="784474"/>
            <a:ext cx="4349460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smtClean="0"/>
              <a:t>Information Technology </a:t>
            </a:r>
            <a:r>
              <a:rPr lang="en-US" sz="2400" b="1" dirty="0"/>
              <a:t>in Delta </a:t>
            </a:r>
          </a:p>
        </p:txBody>
      </p:sp>
    </p:spTree>
    <p:extLst>
      <p:ext uri="{BB962C8B-B14F-4D97-AF65-F5344CB8AC3E}">
        <p14:creationId xmlns:p14="http://schemas.microsoft.com/office/powerpoint/2010/main" val="38762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1" y="3340100"/>
            <a:ext cx="60833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My role in Delta Airlines</a:t>
            </a:r>
          </a:p>
          <a:p>
            <a:endParaRPr lang="en-US" sz="1200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Gather  </a:t>
            </a:r>
            <a:r>
              <a:rPr lang="en-US" dirty="0"/>
              <a:t>the </a:t>
            </a:r>
            <a:r>
              <a:rPr lang="en-US" dirty="0" smtClean="0"/>
              <a:t>Data </a:t>
            </a:r>
            <a:r>
              <a:rPr lang="en-US" dirty="0"/>
              <a:t>storage, </a:t>
            </a:r>
            <a:r>
              <a:rPr lang="en-US" dirty="0" smtClean="0"/>
              <a:t>Access, Availability , Business requirements and Design Database Technology and Processes.</a:t>
            </a:r>
          </a:p>
        </p:txBody>
      </p:sp>
      <p:pic>
        <p:nvPicPr>
          <p:cNvPr id="2" name="Picture 1" descr="Res employe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6" b="12158"/>
          <a:stretch/>
        </p:blipFill>
        <p:spPr>
          <a:xfrm>
            <a:off x="2071524" y="939800"/>
            <a:ext cx="464677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1818" y="1328309"/>
            <a:ext cx="7076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When we think of airlines, we think of reservations, boarding passes, baggage tags and other passenger facing information, but information plays a vital role in every aspect of Delta’s operations.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1819" y="2554027"/>
            <a:ext cx="3374800" cy="2554545"/>
          </a:xfrm>
          <a:prstGeom prst="rect">
            <a:avLst/>
          </a:prstGeom>
          <a:solidFill>
            <a:srgbClr val="ADC8DD"/>
          </a:solidFill>
        </p:spPr>
        <p:txBody>
          <a:bodyPr wrap="square" numCol="1">
            <a:spAutoFit/>
          </a:bodyPr>
          <a:lstStyle/>
          <a:p>
            <a:pPr algn="ctr"/>
            <a:r>
              <a:rPr lang="en-US" sz="1600" b="1" dirty="0" smtClean="0"/>
              <a:t>Customer Facing </a:t>
            </a:r>
          </a:p>
          <a:p>
            <a:pPr algn="ctr"/>
            <a:endParaRPr lang="en-US" sz="1600" b="1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Reservations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Ticketing &amp; Boarding Passes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Skymiles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Baggage handling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Itinerary changes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Seating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Flight schedules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867712" y="2554027"/>
            <a:ext cx="3290695" cy="2554545"/>
          </a:xfrm>
          <a:prstGeom prst="rect">
            <a:avLst/>
          </a:prstGeom>
          <a:solidFill>
            <a:srgbClr val="ADC8DD"/>
          </a:solidFill>
        </p:spPr>
        <p:txBody>
          <a:bodyPr wrap="square" numCol="1">
            <a:spAutoFit/>
          </a:bodyPr>
          <a:lstStyle/>
          <a:p>
            <a:pPr algn="ctr"/>
            <a:r>
              <a:rPr lang="en-US" sz="1600" b="1" dirty="0" smtClean="0"/>
              <a:t>Non Customer Facing</a:t>
            </a:r>
          </a:p>
          <a:p>
            <a:pPr algn="ctr"/>
            <a:endParaRPr lang="en-US" sz="1600" b="1" dirty="0" smtClean="0"/>
          </a:p>
          <a:p>
            <a:pPr marL="285750" indent="-285750">
              <a:buFontTx/>
              <a:buChar char="-"/>
            </a:pPr>
            <a:r>
              <a:rPr lang="en-US" sz="1600" dirty="0"/>
              <a:t>Aircraft Maintenance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Weather Issues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Pricing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Load </a:t>
            </a:r>
            <a:r>
              <a:rPr lang="en-US" sz="1600" dirty="0" smtClean="0"/>
              <a:t>Management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Food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Payroll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Employee benefits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Crew scheduling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81818" y="5232578"/>
            <a:ext cx="7076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 where large volumes of data exist, there we need efficient </a:t>
            </a:r>
            <a:r>
              <a:rPr lang="en-US" b="1" u="sng" dirty="0" smtClean="0">
                <a:solidFill>
                  <a:srgbClr val="FF0000"/>
                </a:solidFill>
              </a:rPr>
              <a:t>databases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manage them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77891" y="848667"/>
            <a:ext cx="2667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Information is vital!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09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1818" y="880154"/>
            <a:ext cx="7076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Databases can be categorized by Function or how the data are Structured. </a:t>
            </a:r>
          </a:p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50448720"/>
              </p:ext>
            </p:extLst>
          </p:nvPr>
        </p:nvGraphicFramePr>
        <p:xfrm>
          <a:off x="1034784" y="1679725"/>
          <a:ext cx="7278749" cy="3756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0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9496" y="1250192"/>
            <a:ext cx="4245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Operational Databases – RDBMS</a:t>
            </a:r>
          </a:p>
          <a:p>
            <a:endParaRPr lang="en-US" dirty="0"/>
          </a:p>
          <a:p>
            <a:r>
              <a:rPr lang="en-US" dirty="0" smtClean="0"/>
              <a:t>Used mainly for Online Transaction Processing (OLTP) because of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Rapid Response Time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Eliminate Data Redundancy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Ensure Data Integrity.    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  Note: </a:t>
            </a:r>
            <a:r>
              <a:rPr lang="en-US" dirty="0" smtClean="0">
                <a:solidFill>
                  <a:schemeClr val="accent2"/>
                </a:solidFill>
              </a:rPr>
              <a:t>Response times of .033 </a:t>
            </a:r>
            <a:r>
              <a:rPr lang="en-US" dirty="0" err="1" smtClean="0">
                <a:solidFill>
                  <a:schemeClr val="accent2"/>
                </a:solidFill>
              </a:rPr>
              <a:t>secs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>
                <a:solidFill>
                  <a:schemeClr val="accent2"/>
                </a:solidFill>
              </a:rPr>
              <a:t>6000 Transactions per sec.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 descr="database-152091_128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43" y="1638078"/>
            <a:ext cx="2909361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000" y="1004292"/>
            <a:ext cx="7014575" cy="2608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RDBMS: A structured database</a:t>
            </a:r>
          </a:p>
          <a:p>
            <a:pPr>
              <a:lnSpc>
                <a:spcPct val="150000"/>
              </a:lnSpc>
            </a:pPr>
            <a:r>
              <a:rPr lang="en-US" dirty="0"/>
              <a:t>RDBMS delivers the benefits elaborated in the earlier slide because it has highly structured data.</a:t>
            </a:r>
            <a:endParaRPr lang="en-US" sz="2000" dirty="0"/>
          </a:p>
          <a:p>
            <a:pPr marL="342900" lvl="0" indent="-342900">
              <a:lnSpc>
                <a:spcPct val="150000"/>
              </a:lnSpc>
              <a:buSzPct val="80000"/>
              <a:buFont typeface="+mj-lt"/>
              <a:buAutoNum type="arabicParenR"/>
            </a:pPr>
            <a:r>
              <a:rPr lang="en-US" dirty="0"/>
              <a:t>Organizes Data in tables. A table has rows and columns</a:t>
            </a:r>
            <a:endParaRPr lang="en-US" sz="2000" dirty="0"/>
          </a:p>
          <a:p>
            <a:pPr marL="342900" lvl="0" indent="-342900">
              <a:lnSpc>
                <a:spcPct val="150000"/>
              </a:lnSpc>
              <a:buSzPct val="80000"/>
              <a:buFont typeface="+mj-lt"/>
              <a:buAutoNum type="arabicParenR"/>
            </a:pPr>
            <a:r>
              <a:rPr lang="en-US" dirty="0"/>
              <a:t>Tables have one to many and many to many </a:t>
            </a:r>
            <a:r>
              <a:rPr lang="en-US" dirty="0" smtClean="0"/>
              <a:t>relationships to maintain data integrity.</a:t>
            </a:r>
            <a:endParaRPr lang="en-US" sz="2000" dirty="0"/>
          </a:p>
        </p:txBody>
      </p:sp>
      <p:pic>
        <p:nvPicPr>
          <p:cNvPr id="2" name="Picture 1" descr="ManyToO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0" y="3865559"/>
            <a:ext cx="3253992" cy="1728903"/>
          </a:xfrm>
          <a:prstGeom prst="rect">
            <a:avLst/>
          </a:prstGeom>
        </p:spPr>
      </p:pic>
      <p:pic>
        <p:nvPicPr>
          <p:cNvPr id="3" name="Picture 2" descr="ManyToMan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84" y="3865559"/>
            <a:ext cx="2795747" cy="18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101" y="1292611"/>
            <a:ext cx="6349796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Data Types </a:t>
            </a:r>
            <a:r>
              <a:rPr lang="en-US" sz="2000" b="1" dirty="0"/>
              <a:t>: How do we store different kinds of </a:t>
            </a:r>
            <a:r>
              <a:rPr lang="en-US" sz="2000" b="1" dirty="0" smtClean="0"/>
              <a:t>data Using SQL  </a:t>
            </a:r>
            <a:endParaRPr lang="en-US" sz="2000" i="1" dirty="0"/>
          </a:p>
          <a:p>
            <a:pPr>
              <a:lnSpc>
                <a:spcPct val="150000"/>
              </a:lnSpc>
            </a:pPr>
            <a:r>
              <a:rPr lang="en-US" dirty="0"/>
              <a:t>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Integers</a:t>
            </a:r>
            <a:r>
              <a:rPr lang="en-US" dirty="0"/>
              <a:t>/</a:t>
            </a:r>
            <a:r>
              <a:rPr lang="en-US" dirty="0" smtClean="0"/>
              <a:t>numbers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Characters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Large </a:t>
            </a:r>
            <a:r>
              <a:rPr lang="en-US" dirty="0"/>
              <a:t>texts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Objects </a:t>
            </a:r>
            <a:r>
              <a:rPr lang="en-US" dirty="0"/>
              <a:t>- Large Objects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Images </a:t>
            </a:r>
            <a:r>
              <a:rPr lang="en-US" dirty="0"/>
              <a:t>- Videos/Pictures/graphs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Social </a:t>
            </a:r>
            <a:r>
              <a:rPr lang="en-US" dirty="0"/>
              <a:t>Media Data as XML </a:t>
            </a:r>
          </a:p>
        </p:txBody>
      </p:sp>
    </p:spTree>
    <p:extLst>
      <p:ext uri="{BB962C8B-B14F-4D97-AF65-F5344CB8AC3E}">
        <p14:creationId xmlns:p14="http://schemas.microsoft.com/office/powerpoint/2010/main" val="4306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2038</TotalTime>
  <Words>759</Words>
  <Application>Microsoft Office PowerPoint</Application>
  <PresentationFormat>On-screen Show (4:3)</PresentationFormat>
  <Paragraphs>203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Pushpin</vt:lpstr>
      <vt:lpstr>Databases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Shankar Devidas</dc:creator>
  <cp:lastModifiedBy>Satish</cp:lastModifiedBy>
  <cp:revision>83</cp:revision>
  <dcterms:created xsi:type="dcterms:W3CDTF">2018-01-29T15:30:36Z</dcterms:created>
  <dcterms:modified xsi:type="dcterms:W3CDTF">2018-01-31T20:24:50Z</dcterms:modified>
</cp:coreProperties>
</file>